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29"/>
  </p:notesMasterIdLst>
  <p:handoutMasterIdLst>
    <p:handoutMasterId r:id="rId30"/>
  </p:handoutMasterIdLst>
  <p:sldIdLst>
    <p:sldId id="368" r:id="rId6"/>
    <p:sldId id="370" r:id="rId7"/>
    <p:sldId id="393" r:id="rId8"/>
    <p:sldId id="336" r:id="rId9"/>
    <p:sldId id="394" r:id="rId10"/>
    <p:sldId id="396" r:id="rId11"/>
    <p:sldId id="398" r:id="rId12"/>
    <p:sldId id="397" r:id="rId13"/>
    <p:sldId id="395" r:id="rId14"/>
    <p:sldId id="403" r:id="rId15"/>
    <p:sldId id="401" r:id="rId16"/>
    <p:sldId id="404" r:id="rId17"/>
    <p:sldId id="405" r:id="rId18"/>
    <p:sldId id="407" r:id="rId19"/>
    <p:sldId id="406" r:id="rId20"/>
    <p:sldId id="413" r:id="rId21"/>
    <p:sldId id="361" r:id="rId22"/>
    <p:sldId id="355" r:id="rId23"/>
    <p:sldId id="408" r:id="rId24"/>
    <p:sldId id="409" r:id="rId25"/>
    <p:sldId id="410" r:id="rId26"/>
    <p:sldId id="411" r:id="rId27"/>
    <p:sldId id="4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TC Training" id="{E06DC213-014F-43B6-939B-4BC6A66CDBC6}">
          <p14:sldIdLst>
            <p14:sldId id="368"/>
            <p14:sldId id="370"/>
            <p14:sldId id="393"/>
            <p14:sldId id="336"/>
            <p14:sldId id="394"/>
            <p14:sldId id="396"/>
            <p14:sldId id="398"/>
            <p14:sldId id="397"/>
            <p14:sldId id="395"/>
            <p14:sldId id="403"/>
            <p14:sldId id="401"/>
            <p14:sldId id="404"/>
            <p14:sldId id="405"/>
            <p14:sldId id="407"/>
            <p14:sldId id="406"/>
            <p14:sldId id="413"/>
            <p14:sldId id="361"/>
          </p14:sldIdLst>
        </p14:section>
        <p14:section name="Digital Assets" id="{2134E103-97E4-40DD-8206-E16127BD6BBD}">
          <p14:sldIdLst>
            <p14:sldId id="355"/>
            <p14:sldId id="408"/>
            <p14:sldId id="409"/>
            <p14:sldId id="410"/>
            <p14:sldId id="411"/>
            <p14:sldId id="412"/>
          </p14:sldIdLst>
        </p14:section>
      </p14:sectionLst>
    </p:ext>
    <p:ext uri="{EFAFB233-063F-42B5-8137-9DF3F51BA10A}">
      <p15:sldGuideLst xmlns:p15="http://schemas.microsoft.com/office/powerpoint/2012/main">
        <p15:guide id="1" orient="horz" pos="2136" userDrawn="1">
          <p15:clr>
            <a:srgbClr val="A4A3A4"/>
          </p15:clr>
        </p15:guide>
        <p15:guide id="2" pos="37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1B56C4-5AD2-596D-A7E2-B69F4BCD9522}" name="Kahn, Olivia" initials="KO" userId="S::kahno@cityofvancouver.us::71054e3a-0ec6-4a7a-b18d-ce8b0158c0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3BA"/>
    <a:srgbClr val="EE752D"/>
    <a:srgbClr val="0075C8"/>
    <a:srgbClr val="4FB5E6"/>
    <a:srgbClr val="00334A"/>
    <a:srgbClr val="12CFCA"/>
    <a:srgbClr val="E6E6E6"/>
    <a:srgbClr val="787160"/>
    <a:srgbClr val="E2B322"/>
    <a:srgbClr val="99C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86722" autoAdjust="0"/>
  </p:normalViewPr>
  <p:slideViewPr>
    <p:cSldViewPr snapToGrid="0">
      <p:cViewPr varScale="1">
        <p:scale>
          <a:sx n="99" d="100"/>
          <a:sy n="99" d="100"/>
        </p:scale>
        <p:origin x="1350" y="78"/>
      </p:cViewPr>
      <p:guideLst>
        <p:guide orient="horz" pos="2136"/>
        <p:guide pos="37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901CB-EB21-456E-A07A-1C96B9C8F09A}" type="doc">
      <dgm:prSet loTypeId="urn:microsoft.com/office/officeart/2005/8/layout/hChevron3" loCatId="process" qsTypeId="urn:microsoft.com/office/officeart/2005/8/quickstyle/simple1" qsCatId="simple" csTypeId="urn:microsoft.com/office/officeart/2005/8/colors/accent1_2" csCatId="accent1" phldr="1"/>
      <dgm:spPr/>
    </dgm:pt>
    <dgm:pt modelId="{6EB9A908-7103-4998-8A06-A9F4862FEBCB}">
      <dgm:prSet phldrT="[Text]" custT="1"/>
      <dgm:spPr/>
      <dgm:t>
        <a:bodyPr/>
        <a:lstStyle/>
        <a:p>
          <a:r>
            <a:rPr lang="en-US" sz="2000" dirty="0">
              <a:latin typeface="Asap Condensed SemiBold" pitchFamily="2" charset="0"/>
            </a:rPr>
            <a:t>Step 1</a:t>
          </a:r>
        </a:p>
      </dgm:t>
    </dgm:pt>
    <dgm:pt modelId="{5AA64629-CFF5-450D-823B-C8433407E52B}" type="parTrans" cxnId="{75FD0902-F22F-4B0A-93BC-83B2D079A001}">
      <dgm:prSet/>
      <dgm:spPr/>
      <dgm:t>
        <a:bodyPr/>
        <a:lstStyle/>
        <a:p>
          <a:endParaRPr lang="en-US"/>
        </a:p>
      </dgm:t>
    </dgm:pt>
    <dgm:pt modelId="{ACF69335-3646-4074-95C5-E002E3EB89EE}" type="sibTrans" cxnId="{75FD0902-F22F-4B0A-93BC-83B2D079A001}">
      <dgm:prSet/>
      <dgm:spPr/>
      <dgm:t>
        <a:bodyPr/>
        <a:lstStyle/>
        <a:p>
          <a:endParaRPr lang="en-US"/>
        </a:p>
      </dgm:t>
    </dgm:pt>
    <dgm:pt modelId="{F4A42BF2-0C7F-42E4-BD4E-8AAF7F3D143C}">
      <dgm:prSet phldrT="[Text]" custT="1"/>
      <dgm:spPr/>
      <dgm:t>
        <a:bodyPr/>
        <a:lstStyle/>
        <a:p>
          <a:r>
            <a:rPr lang="en-US" sz="2000" dirty="0">
              <a:latin typeface="Asap Condensed SemiBold" pitchFamily="2" charset="0"/>
            </a:rPr>
            <a:t>Step 2</a:t>
          </a:r>
        </a:p>
      </dgm:t>
    </dgm:pt>
    <dgm:pt modelId="{38DEB1AC-1B1F-43EC-AF54-4DCFA3DDAFF1}" type="sibTrans" cxnId="{A28A1F8C-E854-4DCE-827B-B9FF727E420E}">
      <dgm:prSet/>
      <dgm:spPr/>
      <dgm:t>
        <a:bodyPr/>
        <a:lstStyle/>
        <a:p>
          <a:endParaRPr lang="en-US"/>
        </a:p>
      </dgm:t>
    </dgm:pt>
    <dgm:pt modelId="{3751CACF-6194-4521-A2DA-1917436BB135}" type="parTrans" cxnId="{A28A1F8C-E854-4DCE-827B-B9FF727E420E}">
      <dgm:prSet/>
      <dgm:spPr/>
      <dgm:t>
        <a:bodyPr/>
        <a:lstStyle/>
        <a:p>
          <a:endParaRPr lang="en-US"/>
        </a:p>
      </dgm:t>
    </dgm:pt>
    <dgm:pt modelId="{1D6FD0B4-CB47-4329-B6B2-D2C3C15B047A}">
      <dgm:prSet phldrT="[Text]" custT="1"/>
      <dgm:spPr/>
      <dgm:t>
        <a:bodyPr/>
        <a:lstStyle/>
        <a:p>
          <a:r>
            <a:rPr lang="en-US" sz="2000" dirty="0">
              <a:latin typeface="Asap Condensed SemiBold" pitchFamily="2" charset="0"/>
            </a:rPr>
            <a:t>Step 3</a:t>
          </a:r>
        </a:p>
      </dgm:t>
    </dgm:pt>
    <dgm:pt modelId="{0D8C9446-DD6C-44B3-8280-64E9B9C01CFD}" type="sibTrans" cxnId="{F09F5F51-55F3-4117-84C2-74122BD3A259}">
      <dgm:prSet/>
      <dgm:spPr/>
      <dgm:t>
        <a:bodyPr/>
        <a:lstStyle/>
        <a:p>
          <a:endParaRPr lang="en-US"/>
        </a:p>
      </dgm:t>
    </dgm:pt>
    <dgm:pt modelId="{A30E8C10-DE5C-4996-A37F-0BFFD2FF3057}" type="parTrans" cxnId="{F09F5F51-55F3-4117-84C2-74122BD3A259}">
      <dgm:prSet/>
      <dgm:spPr/>
      <dgm:t>
        <a:bodyPr/>
        <a:lstStyle/>
        <a:p>
          <a:endParaRPr lang="en-US"/>
        </a:p>
      </dgm:t>
    </dgm:pt>
    <dgm:pt modelId="{3711EE51-DDAE-491A-AA26-CCCB841AA403}">
      <dgm:prSet phldrT="[Text]" custT="1"/>
      <dgm:spPr/>
      <dgm:t>
        <a:bodyPr/>
        <a:lstStyle/>
        <a:p>
          <a:r>
            <a:rPr lang="en-US" sz="2000" dirty="0">
              <a:latin typeface="Asap Condensed SemiBold" pitchFamily="2" charset="0"/>
            </a:rPr>
            <a:t>Step 4</a:t>
          </a:r>
        </a:p>
      </dgm:t>
    </dgm:pt>
    <dgm:pt modelId="{CB496158-F40F-4F82-9AB5-D8E7BBA738A7}" type="sibTrans" cxnId="{1762B25A-B29F-4F4B-BF45-4992487F406E}">
      <dgm:prSet/>
      <dgm:spPr/>
      <dgm:t>
        <a:bodyPr/>
        <a:lstStyle/>
        <a:p>
          <a:endParaRPr lang="en-US"/>
        </a:p>
      </dgm:t>
    </dgm:pt>
    <dgm:pt modelId="{B8F0DB5E-4131-4599-8428-D69AC69E5509}" type="parTrans" cxnId="{1762B25A-B29F-4F4B-BF45-4992487F406E}">
      <dgm:prSet/>
      <dgm:spPr/>
      <dgm:t>
        <a:bodyPr/>
        <a:lstStyle/>
        <a:p>
          <a:endParaRPr lang="en-US"/>
        </a:p>
      </dgm:t>
    </dgm:pt>
    <dgm:pt modelId="{CDC06F63-E41D-4A27-8974-D3F464C97BFB}" type="pres">
      <dgm:prSet presAssocID="{5B9901CB-EB21-456E-A07A-1C96B9C8F09A}" presName="Name0" presStyleCnt="0">
        <dgm:presLayoutVars>
          <dgm:dir/>
          <dgm:resizeHandles val="exact"/>
        </dgm:presLayoutVars>
      </dgm:prSet>
      <dgm:spPr/>
    </dgm:pt>
    <dgm:pt modelId="{3D896C00-9A1A-496C-83F2-F0062FBEE853}" type="pres">
      <dgm:prSet presAssocID="{6EB9A908-7103-4998-8A06-A9F4862FEBCB}" presName="parTxOnly" presStyleLbl="node1" presStyleIdx="0" presStyleCnt="4">
        <dgm:presLayoutVars>
          <dgm:bulletEnabled val="1"/>
        </dgm:presLayoutVars>
      </dgm:prSet>
      <dgm:spPr/>
    </dgm:pt>
    <dgm:pt modelId="{BA8239EC-BE63-40F0-A0A5-65734D2F0DD4}" type="pres">
      <dgm:prSet presAssocID="{ACF69335-3646-4074-95C5-E002E3EB89EE}" presName="parSpace" presStyleCnt="0"/>
      <dgm:spPr/>
    </dgm:pt>
    <dgm:pt modelId="{63AE9E95-B367-46C1-A491-0C114E5292D6}" type="pres">
      <dgm:prSet presAssocID="{F4A42BF2-0C7F-42E4-BD4E-8AAF7F3D143C}" presName="parTxOnly" presStyleLbl="node1" presStyleIdx="1" presStyleCnt="4">
        <dgm:presLayoutVars>
          <dgm:bulletEnabled val="1"/>
        </dgm:presLayoutVars>
      </dgm:prSet>
      <dgm:spPr/>
    </dgm:pt>
    <dgm:pt modelId="{A89C71BF-4DC5-4826-83A5-50E323A24BF0}" type="pres">
      <dgm:prSet presAssocID="{38DEB1AC-1B1F-43EC-AF54-4DCFA3DDAFF1}" presName="parSpace" presStyleCnt="0"/>
      <dgm:spPr/>
    </dgm:pt>
    <dgm:pt modelId="{F0C238BC-413B-4B25-8BB9-44994EB0AF95}" type="pres">
      <dgm:prSet presAssocID="{1D6FD0B4-CB47-4329-B6B2-D2C3C15B047A}" presName="parTxOnly" presStyleLbl="node1" presStyleIdx="2" presStyleCnt="4" custLinFactNeighborX="1684" custLinFactNeighborY="-35865">
        <dgm:presLayoutVars>
          <dgm:bulletEnabled val="1"/>
        </dgm:presLayoutVars>
      </dgm:prSet>
      <dgm:spPr/>
    </dgm:pt>
    <dgm:pt modelId="{0F974E69-B8DE-4CAC-98DC-E2647E6CE1CB}" type="pres">
      <dgm:prSet presAssocID="{0D8C9446-DD6C-44B3-8280-64E9B9C01CFD}" presName="parSpace" presStyleCnt="0"/>
      <dgm:spPr/>
    </dgm:pt>
    <dgm:pt modelId="{72453E11-604D-4BF4-97FF-4F2317ADA228}" type="pres">
      <dgm:prSet presAssocID="{3711EE51-DDAE-491A-AA26-CCCB841AA403}" presName="parTxOnly" presStyleLbl="node1" presStyleIdx="3" presStyleCnt="4">
        <dgm:presLayoutVars>
          <dgm:bulletEnabled val="1"/>
        </dgm:presLayoutVars>
      </dgm:prSet>
      <dgm:spPr/>
    </dgm:pt>
  </dgm:ptLst>
  <dgm:cxnLst>
    <dgm:cxn modelId="{75FD0902-F22F-4B0A-93BC-83B2D079A001}" srcId="{5B9901CB-EB21-456E-A07A-1C96B9C8F09A}" destId="{6EB9A908-7103-4998-8A06-A9F4862FEBCB}" srcOrd="0" destOrd="0" parTransId="{5AA64629-CFF5-450D-823B-C8433407E52B}" sibTransId="{ACF69335-3646-4074-95C5-E002E3EB89EE}"/>
    <dgm:cxn modelId="{B02EFB08-0382-4877-A1FE-D95469BE027A}" type="presOf" srcId="{6EB9A908-7103-4998-8A06-A9F4862FEBCB}" destId="{3D896C00-9A1A-496C-83F2-F0062FBEE853}" srcOrd="0" destOrd="0" presId="urn:microsoft.com/office/officeart/2005/8/layout/hChevron3"/>
    <dgm:cxn modelId="{F09F5F51-55F3-4117-84C2-74122BD3A259}" srcId="{5B9901CB-EB21-456E-A07A-1C96B9C8F09A}" destId="{1D6FD0B4-CB47-4329-B6B2-D2C3C15B047A}" srcOrd="2" destOrd="0" parTransId="{A30E8C10-DE5C-4996-A37F-0BFFD2FF3057}" sibTransId="{0D8C9446-DD6C-44B3-8280-64E9B9C01CFD}"/>
    <dgm:cxn modelId="{1762B25A-B29F-4F4B-BF45-4992487F406E}" srcId="{5B9901CB-EB21-456E-A07A-1C96B9C8F09A}" destId="{3711EE51-DDAE-491A-AA26-CCCB841AA403}" srcOrd="3" destOrd="0" parTransId="{B8F0DB5E-4131-4599-8428-D69AC69E5509}" sibTransId="{CB496158-F40F-4F82-9AB5-D8E7BBA738A7}"/>
    <dgm:cxn modelId="{A28A1F8C-E854-4DCE-827B-B9FF727E420E}" srcId="{5B9901CB-EB21-456E-A07A-1C96B9C8F09A}" destId="{F4A42BF2-0C7F-42E4-BD4E-8AAF7F3D143C}" srcOrd="1" destOrd="0" parTransId="{3751CACF-6194-4521-A2DA-1917436BB135}" sibTransId="{38DEB1AC-1B1F-43EC-AF54-4DCFA3DDAFF1}"/>
    <dgm:cxn modelId="{8060C28D-BFFE-40CA-A319-24CAF40D4453}" type="presOf" srcId="{3711EE51-DDAE-491A-AA26-CCCB841AA403}" destId="{72453E11-604D-4BF4-97FF-4F2317ADA228}" srcOrd="0" destOrd="0" presId="urn:microsoft.com/office/officeart/2005/8/layout/hChevron3"/>
    <dgm:cxn modelId="{387B5DAD-6E26-4587-AD67-EB9DA6BCAAF6}" type="presOf" srcId="{1D6FD0B4-CB47-4329-B6B2-D2C3C15B047A}" destId="{F0C238BC-413B-4B25-8BB9-44994EB0AF95}" srcOrd="0" destOrd="0" presId="urn:microsoft.com/office/officeart/2005/8/layout/hChevron3"/>
    <dgm:cxn modelId="{A37D9EAE-B678-47BA-A8D0-90403C503EAB}" type="presOf" srcId="{5B9901CB-EB21-456E-A07A-1C96B9C8F09A}" destId="{CDC06F63-E41D-4A27-8974-D3F464C97BFB}" srcOrd="0" destOrd="0" presId="urn:microsoft.com/office/officeart/2005/8/layout/hChevron3"/>
    <dgm:cxn modelId="{A80E97DD-AC1B-4E2C-A6CB-A691394DB883}" type="presOf" srcId="{F4A42BF2-0C7F-42E4-BD4E-8AAF7F3D143C}" destId="{63AE9E95-B367-46C1-A491-0C114E5292D6}" srcOrd="0" destOrd="0" presId="urn:microsoft.com/office/officeart/2005/8/layout/hChevron3"/>
    <dgm:cxn modelId="{95C4B1EC-C8BC-46AC-91FF-AD690110FC30}" type="presParOf" srcId="{CDC06F63-E41D-4A27-8974-D3F464C97BFB}" destId="{3D896C00-9A1A-496C-83F2-F0062FBEE853}" srcOrd="0" destOrd="0" presId="urn:microsoft.com/office/officeart/2005/8/layout/hChevron3"/>
    <dgm:cxn modelId="{C356A1D1-F763-4F35-B4BE-92551B19A848}" type="presParOf" srcId="{CDC06F63-E41D-4A27-8974-D3F464C97BFB}" destId="{BA8239EC-BE63-40F0-A0A5-65734D2F0DD4}" srcOrd="1" destOrd="0" presId="urn:microsoft.com/office/officeart/2005/8/layout/hChevron3"/>
    <dgm:cxn modelId="{231BD005-314C-4798-B668-83F33057B1AE}" type="presParOf" srcId="{CDC06F63-E41D-4A27-8974-D3F464C97BFB}" destId="{63AE9E95-B367-46C1-A491-0C114E5292D6}" srcOrd="2" destOrd="0" presId="urn:microsoft.com/office/officeart/2005/8/layout/hChevron3"/>
    <dgm:cxn modelId="{4589B080-A349-4500-BE7B-30E44B2746A5}" type="presParOf" srcId="{CDC06F63-E41D-4A27-8974-D3F464C97BFB}" destId="{A89C71BF-4DC5-4826-83A5-50E323A24BF0}" srcOrd="3" destOrd="0" presId="urn:microsoft.com/office/officeart/2005/8/layout/hChevron3"/>
    <dgm:cxn modelId="{34D30005-F609-4549-B836-7968BA0AB68A}" type="presParOf" srcId="{CDC06F63-E41D-4A27-8974-D3F464C97BFB}" destId="{F0C238BC-413B-4B25-8BB9-44994EB0AF95}" srcOrd="4" destOrd="0" presId="urn:microsoft.com/office/officeart/2005/8/layout/hChevron3"/>
    <dgm:cxn modelId="{BF17CC13-2EBC-4588-9DF0-DE940AB39764}" type="presParOf" srcId="{CDC06F63-E41D-4A27-8974-D3F464C97BFB}" destId="{0F974E69-B8DE-4CAC-98DC-E2647E6CE1CB}" srcOrd="5" destOrd="0" presId="urn:microsoft.com/office/officeart/2005/8/layout/hChevron3"/>
    <dgm:cxn modelId="{F4C9B543-7781-480B-9690-ECD34D2C0074}" type="presParOf" srcId="{CDC06F63-E41D-4A27-8974-D3F464C97BFB}" destId="{72453E11-604D-4BF4-97FF-4F2317ADA228}"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901CB-EB21-456E-A07A-1C96B9C8F09A}" type="doc">
      <dgm:prSet loTypeId="urn:microsoft.com/office/officeart/2005/8/layout/hChevron3" loCatId="process" qsTypeId="urn:microsoft.com/office/officeart/2005/8/quickstyle/simple1" qsCatId="simple" csTypeId="urn:microsoft.com/office/officeart/2005/8/colors/accent1_2" csCatId="accent1" phldr="1"/>
      <dgm:spPr/>
    </dgm:pt>
    <dgm:pt modelId="{6EB9A908-7103-4998-8A06-A9F4862FEBCB}">
      <dgm:prSet phldrT="[Text]" custT="1"/>
      <dgm:spPr/>
      <dgm:t>
        <a:bodyPr/>
        <a:lstStyle/>
        <a:p>
          <a:r>
            <a:rPr lang="en-US" sz="2000" dirty="0">
              <a:latin typeface="Asap Condensed SemiBold" pitchFamily="2" charset="0"/>
            </a:rPr>
            <a:t>Step 1</a:t>
          </a:r>
        </a:p>
      </dgm:t>
    </dgm:pt>
    <dgm:pt modelId="{5AA64629-CFF5-450D-823B-C8433407E52B}" type="parTrans" cxnId="{75FD0902-F22F-4B0A-93BC-83B2D079A001}">
      <dgm:prSet/>
      <dgm:spPr/>
      <dgm:t>
        <a:bodyPr/>
        <a:lstStyle/>
        <a:p>
          <a:endParaRPr lang="en-US"/>
        </a:p>
      </dgm:t>
    </dgm:pt>
    <dgm:pt modelId="{ACF69335-3646-4074-95C5-E002E3EB89EE}" type="sibTrans" cxnId="{75FD0902-F22F-4B0A-93BC-83B2D079A001}">
      <dgm:prSet/>
      <dgm:spPr/>
      <dgm:t>
        <a:bodyPr/>
        <a:lstStyle/>
        <a:p>
          <a:endParaRPr lang="en-US"/>
        </a:p>
      </dgm:t>
    </dgm:pt>
    <dgm:pt modelId="{F4A42BF2-0C7F-42E4-BD4E-8AAF7F3D143C}">
      <dgm:prSet phldrT="[Text]" custT="1"/>
      <dgm:spPr/>
      <dgm:t>
        <a:bodyPr/>
        <a:lstStyle/>
        <a:p>
          <a:r>
            <a:rPr lang="en-US" sz="2000" dirty="0">
              <a:latin typeface="Asap Condensed SemiBold" pitchFamily="2" charset="0"/>
            </a:rPr>
            <a:t>Step 2</a:t>
          </a:r>
        </a:p>
      </dgm:t>
    </dgm:pt>
    <dgm:pt modelId="{38DEB1AC-1B1F-43EC-AF54-4DCFA3DDAFF1}" type="sibTrans" cxnId="{A28A1F8C-E854-4DCE-827B-B9FF727E420E}">
      <dgm:prSet/>
      <dgm:spPr/>
      <dgm:t>
        <a:bodyPr/>
        <a:lstStyle/>
        <a:p>
          <a:endParaRPr lang="en-US"/>
        </a:p>
      </dgm:t>
    </dgm:pt>
    <dgm:pt modelId="{3751CACF-6194-4521-A2DA-1917436BB135}" type="parTrans" cxnId="{A28A1F8C-E854-4DCE-827B-B9FF727E420E}">
      <dgm:prSet/>
      <dgm:spPr/>
      <dgm:t>
        <a:bodyPr/>
        <a:lstStyle/>
        <a:p>
          <a:endParaRPr lang="en-US"/>
        </a:p>
      </dgm:t>
    </dgm:pt>
    <dgm:pt modelId="{1D6FD0B4-CB47-4329-B6B2-D2C3C15B047A}">
      <dgm:prSet phldrT="[Text]" custT="1"/>
      <dgm:spPr/>
      <dgm:t>
        <a:bodyPr/>
        <a:lstStyle/>
        <a:p>
          <a:r>
            <a:rPr lang="en-US" sz="2000" dirty="0">
              <a:latin typeface="Asap Condensed SemiBold" pitchFamily="2" charset="0"/>
            </a:rPr>
            <a:t>Step 3</a:t>
          </a:r>
        </a:p>
      </dgm:t>
    </dgm:pt>
    <dgm:pt modelId="{0D8C9446-DD6C-44B3-8280-64E9B9C01CFD}" type="sibTrans" cxnId="{F09F5F51-55F3-4117-84C2-74122BD3A259}">
      <dgm:prSet/>
      <dgm:spPr/>
      <dgm:t>
        <a:bodyPr/>
        <a:lstStyle/>
        <a:p>
          <a:endParaRPr lang="en-US"/>
        </a:p>
      </dgm:t>
    </dgm:pt>
    <dgm:pt modelId="{A30E8C10-DE5C-4996-A37F-0BFFD2FF3057}" type="parTrans" cxnId="{F09F5F51-55F3-4117-84C2-74122BD3A259}">
      <dgm:prSet/>
      <dgm:spPr/>
      <dgm:t>
        <a:bodyPr/>
        <a:lstStyle/>
        <a:p>
          <a:endParaRPr lang="en-US"/>
        </a:p>
      </dgm:t>
    </dgm:pt>
    <dgm:pt modelId="{3711EE51-DDAE-491A-AA26-CCCB841AA403}">
      <dgm:prSet phldrT="[Text]" custT="1"/>
      <dgm:spPr/>
      <dgm:t>
        <a:bodyPr/>
        <a:lstStyle/>
        <a:p>
          <a:r>
            <a:rPr lang="en-US" sz="2000" dirty="0">
              <a:latin typeface="Asap Condensed SemiBold" pitchFamily="2" charset="0"/>
            </a:rPr>
            <a:t>Step 4</a:t>
          </a:r>
        </a:p>
      </dgm:t>
    </dgm:pt>
    <dgm:pt modelId="{CB496158-F40F-4F82-9AB5-D8E7BBA738A7}" type="sibTrans" cxnId="{1762B25A-B29F-4F4B-BF45-4992487F406E}">
      <dgm:prSet/>
      <dgm:spPr/>
      <dgm:t>
        <a:bodyPr/>
        <a:lstStyle/>
        <a:p>
          <a:endParaRPr lang="en-US"/>
        </a:p>
      </dgm:t>
    </dgm:pt>
    <dgm:pt modelId="{B8F0DB5E-4131-4599-8428-D69AC69E5509}" type="parTrans" cxnId="{1762B25A-B29F-4F4B-BF45-4992487F406E}">
      <dgm:prSet/>
      <dgm:spPr/>
      <dgm:t>
        <a:bodyPr/>
        <a:lstStyle/>
        <a:p>
          <a:endParaRPr lang="en-US"/>
        </a:p>
      </dgm:t>
    </dgm:pt>
    <dgm:pt modelId="{CDC06F63-E41D-4A27-8974-D3F464C97BFB}" type="pres">
      <dgm:prSet presAssocID="{5B9901CB-EB21-456E-A07A-1C96B9C8F09A}" presName="Name0" presStyleCnt="0">
        <dgm:presLayoutVars>
          <dgm:dir/>
          <dgm:resizeHandles val="exact"/>
        </dgm:presLayoutVars>
      </dgm:prSet>
      <dgm:spPr/>
    </dgm:pt>
    <dgm:pt modelId="{3D896C00-9A1A-496C-83F2-F0062FBEE853}" type="pres">
      <dgm:prSet presAssocID="{6EB9A908-7103-4998-8A06-A9F4862FEBCB}" presName="parTxOnly" presStyleLbl="node1" presStyleIdx="0" presStyleCnt="4">
        <dgm:presLayoutVars>
          <dgm:bulletEnabled val="1"/>
        </dgm:presLayoutVars>
      </dgm:prSet>
      <dgm:spPr/>
    </dgm:pt>
    <dgm:pt modelId="{BA8239EC-BE63-40F0-A0A5-65734D2F0DD4}" type="pres">
      <dgm:prSet presAssocID="{ACF69335-3646-4074-95C5-E002E3EB89EE}" presName="parSpace" presStyleCnt="0"/>
      <dgm:spPr/>
    </dgm:pt>
    <dgm:pt modelId="{63AE9E95-B367-46C1-A491-0C114E5292D6}" type="pres">
      <dgm:prSet presAssocID="{F4A42BF2-0C7F-42E4-BD4E-8AAF7F3D143C}" presName="parTxOnly" presStyleLbl="node1" presStyleIdx="1" presStyleCnt="4">
        <dgm:presLayoutVars>
          <dgm:bulletEnabled val="1"/>
        </dgm:presLayoutVars>
      </dgm:prSet>
      <dgm:spPr/>
    </dgm:pt>
    <dgm:pt modelId="{A89C71BF-4DC5-4826-83A5-50E323A24BF0}" type="pres">
      <dgm:prSet presAssocID="{38DEB1AC-1B1F-43EC-AF54-4DCFA3DDAFF1}" presName="parSpace" presStyleCnt="0"/>
      <dgm:spPr/>
    </dgm:pt>
    <dgm:pt modelId="{F0C238BC-413B-4B25-8BB9-44994EB0AF95}" type="pres">
      <dgm:prSet presAssocID="{1D6FD0B4-CB47-4329-B6B2-D2C3C15B047A}" presName="parTxOnly" presStyleLbl="node1" presStyleIdx="2" presStyleCnt="4" custLinFactNeighborX="1684" custLinFactNeighborY="-35865">
        <dgm:presLayoutVars>
          <dgm:bulletEnabled val="1"/>
        </dgm:presLayoutVars>
      </dgm:prSet>
      <dgm:spPr/>
    </dgm:pt>
    <dgm:pt modelId="{0F974E69-B8DE-4CAC-98DC-E2647E6CE1CB}" type="pres">
      <dgm:prSet presAssocID="{0D8C9446-DD6C-44B3-8280-64E9B9C01CFD}" presName="parSpace" presStyleCnt="0"/>
      <dgm:spPr/>
    </dgm:pt>
    <dgm:pt modelId="{72453E11-604D-4BF4-97FF-4F2317ADA228}" type="pres">
      <dgm:prSet presAssocID="{3711EE51-DDAE-491A-AA26-CCCB841AA403}" presName="parTxOnly" presStyleLbl="node1" presStyleIdx="3" presStyleCnt="4">
        <dgm:presLayoutVars>
          <dgm:bulletEnabled val="1"/>
        </dgm:presLayoutVars>
      </dgm:prSet>
      <dgm:spPr/>
    </dgm:pt>
  </dgm:ptLst>
  <dgm:cxnLst>
    <dgm:cxn modelId="{75FD0902-F22F-4B0A-93BC-83B2D079A001}" srcId="{5B9901CB-EB21-456E-A07A-1C96B9C8F09A}" destId="{6EB9A908-7103-4998-8A06-A9F4862FEBCB}" srcOrd="0" destOrd="0" parTransId="{5AA64629-CFF5-450D-823B-C8433407E52B}" sibTransId="{ACF69335-3646-4074-95C5-E002E3EB89EE}"/>
    <dgm:cxn modelId="{B02EFB08-0382-4877-A1FE-D95469BE027A}" type="presOf" srcId="{6EB9A908-7103-4998-8A06-A9F4862FEBCB}" destId="{3D896C00-9A1A-496C-83F2-F0062FBEE853}" srcOrd="0" destOrd="0" presId="urn:microsoft.com/office/officeart/2005/8/layout/hChevron3"/>
    <dgm:cxn modelId="{F09F5F51-55F3-4117-84C2-74122BD3A259}" srcId="{5B9901CB-EB21-456E-A07A-1C96B9C8F09A}" destId="{1D6FD0B4-CB47-4329-B6B2-D2C3C15B047A}" srcOrd="2" destOrd="0" parTransId="{A30E8C10-DE5C-4996-A37F-0BFFD2FF3057}" sibTransId="{0D8C9446-DD6C-44B3-8280-64E9B9C01CFD}"/>
    <dgm:cxn modelId="{1762B25A-B29F-4F4B-BF45-4992487F406E}" srcId="{5B9901CB-EB21-456E-A07A-1C96B9C8F09A}" destId="{3711EE51-DDAE-491A-AA26-CCCB841AA403}" srcOrd="3" destOrd="0" parTransId="{B8F0DB5E-4131-4599-8428-D69AC69E5509}" sibTransId="{CB496158-F40F-4F82-9AB5-D8E7BBA738A7}"/>
    <dgm:cxn modelId="{A28A1F8C-E854-4DCE-827B-B9FF727E420E}" srcId="{5B9901CB-EB21-456E-A07A-1C96B9C8F09A}" destId="{F4A42BF2-0C7F-42E4-BD4E-8AAF7F3D143C}" srcOrd="1" destOrd="0" parTransId="{3751CACF-6194-4521-A2DA-1917436BB135}" sibTransId="{38DEB1AC-1B1F-43EC-AF54-4DCFA3DDAFF1}"/>
    <dgm:cxn modelId="{8060C28D-BFFE-40CA-A319-24CAF40D4453}" type="presOf" srcId="{3711EE51-DDAE-491A-AA26-CCCB841AA403}" destId="{72453E11-604D-4BF4-97FF-4F2317ADA228}" srcOrd="0" destOrd="0" presId="urn:microsoft.com/office/officeart/2005/8/layout/hChevron3"/>
    <dgm:cxn modelId="{387B5DAD-6E26-4587-AD67-EB9DA6BCAAF6}" type="presOf" srcId="{1D6FD0B4-CB47-4329-B6B2-D2C3C15B047A}" destId="{F0C238BC-413B-4B25-8BB9-44994EB0AF95}" srcOrd="0" destOrd="0" presId="urn:microsoft.com/office/officeart/2005/8/layout/hChevron3"/>
    <dgm:cxn modelId="{A37D9EAE-B678-47BA-A8D0-90403C503EAB}" type="presOf" srcId="{5B9901CB-EB21-456E-A07A-1C96B9C8F09A}" destId="{CDC06F63-E41D-4A27-8974-D3F464C97BFB}" srcOrd="0" destOrd="0" presId="urn:microsoft.com/office/officeart/2005/8/layout/hChevron3"/>
    <dgm:cxn modelId="{A80E97DD-AC1B-4E2C-A6CB-A691394DB883}" type="presOf" srcId="{F4A42BF2-0C7F-42E4-BD4E-8AAF7F3D143C}" destId="{63AE9E95-B367-46C1-A491-0C114E5292D6}" srcOrd="0" destOrd="0" presId="urn:microsoft.com/office/officeart/2005/8/layout/hChevron3"/>
    <dgm:cxn modelId="{95C4B1EC-C8BC-46AC-91FF-AD690110FC30}" type="presParOf" srcId="{CDC06F63-E41D-4A27-8974-D3F464C97BFB}" destId="{3D896C00-9A1A-496C-83F2-F0062FBEE853}" srcOrd="0" destOrd="0" presId="urn:microsoft.com/office/officeart/2005/8/layout/hChevron3"/>
    <dgm:cxn modelId="{C356A1D1-F763-4F35-B4BE-92551B19A848}" type="presParOf" srcId="{CDC06F63-E41D-4A27-8974-D3F464C97BFB}" destId="{BA8239EC-BE63-40F0-A0A5-65734D2F0DD4}" srcOrd="1" destOrd="0" presId="urn:microsoft.com/office/officeart/2005/8/layout/hChevron3"/>
    <dgm:cxn modelId="{231BD005-314C-4798-B668-83F33057B1AE}" type="presParOf" srcId="{CDC06F63-E41D-4A27-8974-D3F464C97BFB}" destId="{63AE9E95-B367-46C1-A491-0C114E5292D6}" srcOrd="2" destOrd="0" presId="urn:microsoft.com/office/officeart/2005/8/layout/hChevron3"/>
    <dgm:cxn modelId="{4589B080-A349-4500-BE7B-30E44B2746A5}" type="presParOf" srcId="{CDC06F63-E41D-4A27-8974-D3F464C97BFB}" destId="{A89C71BF-4DC5-4826-83A5-50E323A24BF0}" srcOrd="3" destOrd="0" presId="urn:microsoft.com/office/officeart/2005/8/layout/hChevron3"/>
    <dgm:cxn modelId="{34D30005-F609-4549-B836-7968BA0AB68A}" type="presParOf" srcId="{CDC06F63-E41D-4A27-8974-D3F464C97BFB}" destId="{F0C238BC-413B-4B25-8BB9-44994EB0AF95}" srcOrd="4" destOrd="0" presId="urn:microsoft.com/office/officeart/2005/8/layout/hChevron3"/>
    <dgm:cxn modelId="{BF17CC13-2EBC-4588-9DF0-DE940AB39764}" type="presParOf" srcId="{CDC06F63-E41D-4A27-8974-D3F464C97BFB}" destId="{0F974E69-B8DE-4CAC-98DC-E2647E6CE1CB}" srcOrd="5" destOrd="0" presId="urn:microsoft.com/office/officeart/2005/8/layout/hChevron3"/>
    <dgm:cxn modelId="{F4C9B543-7781-480B-9690-ECD34D2C0074}" type="presParOf" srcId="{CDC06F63-E41D-4A27-8974-D3F464C97BFB}" destId="{72453E11-604D-4BF4-97FF-4F2317ADA228}"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96C00-9A1A-496C-83F2-F0062FBEE853}">
      <dsp:nvSpPr>
        <dsp:cNvPr id="0" name=""/>
        <dsp:cNvSpPr/>
      </dsp:nvSpPr>
      <dsp:spPr>
        <a:xfrm>
          <a:off x="3170" y="0"/>
          <a:ext cx="3180605" cy="55716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1</a:t>
          </a:r>
        </a:p>
      </dsp:txBody>
      <dsp:txXfrm>
        <a:off x="3170" y="0"/>
        <a:ext cx="3041314" cy="557164"/>
      </dsp:txXfrm>
    </dsp:sp>
    <dsp:sp modelId="{63AE9E95-B367-46C1-A491-0C114E5292D6}">
      <dsp:nvSpPr>
        <dsp:cNvPr id="0" name=""/>
        <dsp:cNvSpPr/>
      </dsp:nvSpPr>
      <dsp:spPr>
        <a:xfrm>
          <a:off x="2547654"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2</a:t>
          </a:r>
        </a:p>
      </dsp:txBody>
      <dsp:txXfrm>
        <a:off x="2826236" y="0"/>
        <a:ext cx="2623441" cy="557164"/>
      </dsp:txXfrm>
    </dsp:sp>
    <dsp:sp modelId="{F0C238BC-413B-4B25-8BB9-44994EB0AF95}">
      <dsp:nvSpPr>
        <dsp:cNvPr id="0" name=""/>
        <dsp:cNvSpPr/>
      </dsp:nvSpPr>
      <dsp:spPr>
        <a:xfrm>
          <a:off x="5102851"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3</a:t>
          </a:r>
        </a:p>
      </dsp:txBody>
      <dsp:txXfrm>
        <a:off x="5381433" y="0"/>
        <a:ext cx="2623441" cy="557164"/>
      </dsp:txXfrm>
    </dsp:sp>
    <dsp:sp modelId="{72453E11-604D-4BF4-97FF-4F2317ADA228}">
      <dsp:nvSpPr>
        <dsp:cNvPr id="0" name=""/>
        <dsp:cNvSpPr/>
      </dsp:nvSpPr>
      <dsp:spPr>
        <a:xfrm>
          <a:off x="7636624"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4</a:t>
          </a:r>
        </a:p>
      </dsp:txBody>
      <dsp:txXfrm>
        <a:off x="7915206" y="0"/>
        <a:ext cx="2623441" cy="557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96C00-9A1A-496C-83F2-F0062FBEE853}">
      <dsp:nvSpPr>
        <dsp:cNvPr id="0" name=""/>
        <dsp:cNvSpPr/>
      </dsp:nvSpPr>
      <dsp:spPr>
        <a:xfrm>
          <a:off x="3170" y="0"/>
          <a:ext cx="3180605" cy="55716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1</a:t>
          </a:r>
        </a:p>
      </dsp:txBody>
      <dsp:txXfrm>
        <a:off x="3170" y="0"/>
        <a:ext cx="3041314" cy="557164"/>
      </dsp:txXfrm>
    </dsp:sp>
    <dsp:sp modelId="{63AE9E95-B367-46C1-A491-0C114E5292D6}">
      <dsp:nvSpPr>
        <dsp:cNvPr id="0" name=""/>
        <dsp:cNvSpPr/>
      </dsp:nvSpPr>
      <dsp:spPr>
        <a:xfrm>
          <a:off x="2547654"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2</a:t>
          </a:r>
        </a:p>
      </dsp:txBody>
      <dsp:txXfrm>
        <a:off x="2826236" y="0"/>
        <a:ext cx="2623441" cy="557164"/>
      </dsp:txXfrm>
    </dsp:sp>
    <dsp:sp modelId="{F0C238BC-413B-4B25-8BB9-44994EB0AF95}">
      <dsp:nvSpPr>
        <dsp:cNvPr id="0" name=""/>
        <dsp:cNvSpPr/>
      </dsp:nvSpPr>
      <dsp:spPr>
        <a:xfrm>
          <a:off x="5102851"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3</a:t>
          </a:r>
        </a:p>
      </dsp:txBody>
      <dsp:txXfrm>
        <a:off x="5381433" y="0"/>
        <a:ext cx="2623441" cy="557164"/>
      </dsp:txXfrm>
    </dsp:sp>
    <dsp:sp modelId="{72453E11-604D-4BF4-97FF-4F2317ADA228}">
      <dsp:nvSpPr>
        <dsp:cNvPr id="0" name=""/>
        <dsp:cNvSpPr/>
      </dsp:nvSpPr>
      <dsp:spPr>
        <a:xfrm>
          <a:off x="7636624" y="0"/>
          <a:ext cx="3180605" cy="55716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sap Condensed SemiBold" pitchFamily="2" charset="0"/>
            </a:rPr>
            <a:t>Step 4</a:t>
          </a:r>
        </a:p>
      </dsp:txBody>
      <dsp:txXfrm>
        <a:off x="7915206" y="0"/>
        <a:ext cx="2623441" cy="55716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430A02-360D-B603-4D3B-5515B82B0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FA5771E-C7DB-5320-6237-87B48C009A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B0CFB-E041-4988-A3CC-5AB3FE6A6C93}" type="datetimeFigureOut">
              <a:rPr lang="en-US" smtClean="0"/>
              <a:t>4/3/2024</a:t>
            </a:fld>
            <a:endParaRPr lang="en-US"/>
          </a:p>
        </p:txBody>
      </p:sp>
      <p:sp>
        <p:nvSpPr>
          <p:cNvPr id="4" name="Footer Placeholder 3">
            <a:extLst>
              <a:ext uri="{FF2B5EF4-FFF2-40B4-BE49-F238E27FC236}">
                <a16:creationId xmlns:a16="http://schemas.microsoft.com/office/drawing/2014/main" id="{ED190CE9-F8DB-8E84-EDB2-8E4D2F98A8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195413-A838-FE6A-A300-58570620DE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0CF845-2BE8-4C0F-B8AC-88A268B602F0}" type="slidenum">
              <a:rPr lang="en-US" smtClean="0"/>
              <a:t>‹#›</a:t>
            </a:fld>
            <a:endParaRPr lang="en-US"/>
          </a:p>
        </p:txBody>
      </p:sp>
    </p:spTree>
    <p:extLst>
      <p:ext uri="{BB962C8B-B14F-4D97-AF65-F5344CB8AC3E}">
        <p14:creationId xmlns:p14="http://schemas.microsoft.com/office/powerpoint/2010/main" val="399940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6EA4C-2E60-4FC2-812E-E479E378E970}" type="datetimeFigureOut">
              <a:rPr lang="en-US" smtClean="0"/>
              <a:t>4/3/2024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7F027-54B3-4DEC-8743-C0820C66FD20}" type="slidenum">
              <a:rPr lang="en-US" smtClean="0"/>
              <a:t>‹#›</a:t>
            </a:fld>
            <a:endParaRPr lang="en-US"/>
          </a:p>
        </p:txBody>
      </p:sp>
    </p:spTree>
    <p:extLst>
      <p:ext uri="{BB962C8B-B14F-4D97-AF65-F5344CB8AC3E}">
        <p14:creationId xmlns:p14="http://schemas.microsoft.com/office/powerpoint/2010/main" val="299582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1</a:t>
            </a:fld>
            <a:endParaRPr lang="en-US"/>
          </a:p>
        </p:txBody>
      </p:sp>
    </p:spTree>
    <p:extLst>
      <p:ext uri="{BB962C8B-B14F-4D97-AF65-F5344CB8AC3E}">
        <p14:creationId xmlns:p14="http://schemas.microsoft.com/office/powerpoint/2010/main" val="777354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16</a:t>
            </a:fld>
            <a:endParaRPr lang="en-US"/>
          </a:p>
        </p:txBody>
      </p:sp>
    </p:spTree>
    <p:extLst>
      <p:ext uri="{BB962C8B-B14F-4D97-AF65-F5344CB8AC3E}">
        <p14:creationId xmlns:p14="http://schemas.microsoft.com/office/powerpoint/2010/main" val="1455513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A7F027-54B3-4DEC-8743-C0820C66FD20}" type="slidenum">
              <a:rPr lang="en-US" smtClean="0"/>
              <a:t>17</a:t>
            </a:fld>
            <a:endParaRPr lang="en-US"/>
          </a:p>
        </p:txBody>
      </p:sp>
    </p:spTree>
    <p:extLst>
      <p:ext uri="{BB962C8B-B14F-4D97-AF65-F5344CB8AC3E}">
        <p14:creationId xmlns:p14="http://schemas.microsoft.com/office/powerpoint/2010/main" val="225798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A7F027-54B3-4DEC-8743-C0820C66FD20}" type="slidenum">
              <a:rPr lang="en-US" smtClean="0"/>
              <a:t>2</a:t>
            </a:fld>
            <a:endParaRPr lang="en-US"/>
          </a:p>
        </p:txBody>
      </p:sp>
    </p:spTree>
    <p:extLst>
      <p:ext uri="{BB962C8B-B14F-4D97-AF65-F5344CB8AC3E}">
        <p14:creationId xmlns:p14="http://schemas.microsoft.com/office/powerpoint/2010/main" val="39107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A7F027-54B3-4DEC-8743-C0820C66FD20}" type="slidenum">
              <a:rPr lang="en-US" smtClean="0"/>
              <a:t>3</a:t>
            </a:fld>
            <a:endParaRPr lang="en-US"/>
          </a:p>
        </p:txBody>
      </p:sp>
    </p:spTree>
    <p:extLst>
      <p:ext uri="{BB962C8B-B14F-4D97-AF65-F5344CB8AC3E}">
        <p14:creationId xmlns:p14="http://schemas.microsoft.com/office/powerpoint/2010/main" val="314527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Why are we surveying now when we surveyed in 2023?</a:t>
            </a:r>
          </a:p>
          <a:p>
            <a:endParaRPr lang="en-US" dirty="0"/>
          </a:p>
          <a:p>
            <a:pPr marL="0" marR="0">
              <a:spcBef>
                <a:spcPts val="0"/>
              </a:spcBef>
              <a:spcAft>
                <a:spcPts val="0"/>
              </a:spcAft>
            </a:pPr>
            <a:r>
              <a:rPr lang="en-US" sz="1800" dirty="0">
                <a:effectLst/>
                <a:latin typeface="Asap" pitchFamily="2" charset="0"/>
                <a:ea typeface="Times New Roman" panose="02020603050405020304" pitchFamily="18" charset="0"/>
                <a:cs typeface="Times New Roman" panose="02020603050405020304" pitchFamily="18" charset="0"/>
              </a:rPr>
              <a:t>The CTR law requires WSDOT to report on CTR program performance every two years. Each jurisdiction can determine when to survey in the biennium. The Clark County Commute Trip Reduction Program changed its program to survey in the EVEN YEARS in 2024 for several reasons:</a:t>
            </a:r>
          </a:p>
          <a:p>
            <a:pPr marL="342900" marR="0" lvl="0" indent="-342900">
              <a:spcBef>
                <a:spcPts val="0"/>
              </a:spcBef>
              <a:spcAft>
                <a:spcPts val="0"/>
              </a:spcAft>
              <a:buFont typeface="+mj-lt"/>
              <a:buAutoNum type="arabicPeriod"/>
            </a:pPr>
            <a:r>
              <a:rPr lang="en-US" sz="1800" dirty="0">
                <a:effectLst/>
                <a:latin typeface="Asap" pitchFamily="2" charset="0"/>
                <a:ea typeface="Times New Roman" panose="02020603050405020304" pitchFamily="18" charset="0"/>
                <a:cs typeface="Times New Roman" panose="02020603050405020304" pitchFamily="18" charset="0"/>
              </a:rPr>
              <a:t>We missed a survey due to the pandemic. </a:t>
            </a:r>
          </a:p>
          <a:p>
            <a:pPr marL="342900" marR="0" lvl="0" indent="-342900">
              <a:spcBef>
                <a:spcPts val="0"/>
              </a:spcBef>
              <a:spcAft>
                <a:spcPts val="0"/>
              </a:spcAft>
              <a:buFont typeface="+mj-lt"/>
              <a:buAutoNum type="arabicPeriod"/>
            </a:pPr>
            <a:r>
              <a:rPr lang="en-US" sz="1800" dirty="0">
                <a:effectLst/>
                <a:latin typeface="Asap" pitchFamily="2" charset="0"/>
                <a:ea typeface="Times New Roman" panose="02020603050405020304" pitchFamily="18" charset="0"/>
                <a:cs typeface="Times New Roman" panose="02020603050405020304" pitchFamily="18" charset="0"/>
              </a:rPr>
              <a:t>To give worksites more time to complete the survey requirement by the end of the program biennium (June 30 of odd years). </a:t>
            </a:r>
          </a:p>
          <a:p>
            <a:pPr marL="342900" marR="0" lvl="0" indent="-342900">
              <a:spcBef>
                <a:spcPts val="0"/>
              </a:spcBef>
              <a:spcAft>
                <a:spcPts val="0"/>
              </a:spcAft>
              <a:buFont typeface="+mj-lt"/>
              <a:buAutoNum type="arabicPeriod"/>
            </a:pPr>
            <a:r>
              <a:rPr lang="en-US" sz="1800" dirty="0">
                <a:effectLst/>
                <a:latin typeface="Asap" pitchFamily="2" charset="0"/>
                <a:ea typeface="Times New Roman" panose="02020603050405020304" pitchFamily="18" charset="0"/>
                <a:cs typeface="Times New Roman" panose="02020603050405020304" pitchFamily="18" charset="0"/>
              </a:rPr>
              <a:t>CTR Law requires each jurisdiction (City of Vancouver, for example) to have a CTR Plan. CTR Plans are due every 4 years in the odd years (2025, 2029, etc.).</a:t>
            </a:r>
          </a:p>
          <a:p>
            <a:pPr marL="0" marR="0">
              <a:spcBef>
                <a:spcPts val="0"/>
              </a:spcBef>
              <a:spcAft>
                <a:spcPts val="0"/>
              </a:spcAft>
            </a:pPr>
            <a:r>
              <a:rPr lang="en-US" sz="1800">
                <a:effectLst/>
                <a:latin typeface="Asap" pitchFamily="2" charset="0"/>
                <a:ea typeface="Times New Roman" panose="02020603050405020304" pitchFamily="18" charset="0"/>
                <a:cs typeface="Times New Roman" panose="02020603050405020304" pitchFamily="18" charset="0"/>
              </a:rPr>
              <a:t>In short, surveying in the even years gives us all more time to meet the program requirements. </a:t>
            </a:r>
          </a:p>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4</a:t>
            </a:fld>
            <a:endParaRPr lang="en-US"/>
          </a:p>
        </p:txBody>
      </p:sp>
    </p:spTree>
    <p:extLst>
      <p:ext uri="{BB962C8B-B14F-4D97-AF65-F5344CB8AC3E}">
        <p14:creationId xmlns:p14="http://schemas.microsoft.com/office/powerpoint/2010/main" val="151502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6</a:t>
            </a:fld>
            <a:endParaRPr lang="en-US"/>
          </a:p>
        </p:txBody>
      </p:sp>
    </p:spTree>
    <p:extLst>
      <p:ext uri="{BB962C8B-B14F-4D97-AF65-F5344CB8AC3E}">
        <p14:creationId xmlns:p14="http://schemas.microsoft.com/office/powerpoint/2010/main" val="2305445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8</a:t>
            </a:fld>
            <a:endParaRPr lang="en-US"/>
          </a:p>
        </p:txBody>
      </p:sp>
    </p:spTree>
    <p:extLst>
      <p:ext uri="{BB962C8B-B14F-4D97-AF65-F5344CB8AC3E}">
        <p14:creationId xmlns:p14="http://schemas.microsoft.com/office/powerpoint/2010/main" val="238820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12</a:t>
            </a:fld>
            <a:endParaRPr lang="en-US"/>
          </a:p>
        </p:txBody>
      </p:sp>
    </p:spTree>
    <p:extLst>
      <p:ext uri="{BB962C8B-B14F-4D97-AF65-F5344CB8AC3E}">
        <p14:creationId xmlns:p14="http://schemas.microsoft.com/office/powerpoint/2010/main" val="229369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13</a:t>
            </a:fld>
            <a:endParaRPr lang="en-US"/>
          </a:p>
        </p:txBody>
      </p:sp>
    </p:spTree>
    <p:extLst>
      <p:ext uri="{BB962C8B-B14F-4D97-AF65-F5344CB8AC3E}">
        <p14:creationId xmlns:p14="http://schemas.microsoft.com/office/powerpoint/2010/main" val="254391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7F027-54B3-4DEC-8743-C0820C66FD20}" type="slidenum">
              <a:rPr lang="en-US" smtClean="0"/>
              <a:t>14</a:t>
            </a:fld>
            <a:endParaRPr lang="en-US"/>
          </a:p>
        </p:txBody>
      </p:sp>
    </p:spTree>
    <p:extLst>
      <p:ext uri="{BB962C8B-B14F-4D97-AF65-F5344CB8AC3E}">
        <p14:creationId xmlns:p14="http://schemas.microsoft.com/office/powerpoint/2010/main" val="4122169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eft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851F13-D428-16CD-E940-595DD7795FCB}"/>
              </a:ext>
            </a:extLst>
          </p:cNvPr>
          <p:cNvSpPr/>
          <p:nvPr userDrawn="1"/>
        </p:nvSpPr>
        <p:spPr>
          <a:xfrm>
            <a:off x="0" y="4557010"/>
            <a:ext cx="12192000" cy="23009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7" name="Picture Placeholder 6">
            <a:extLst>
              <a:ext uri="{FF2B5EF4-FFF2-40B4-BE49-F238E27FC236}">
                <a16:creationId xmlns:a16="http://schemas.microsoft.com/office/drawing/2014/main" id="{F4A2F687-EA2E-E073-5293-AFAA55C9321B}"/>
              </a:ext>
            </a:extLst>
          </p:cNvPr>
          <p:cNvSpPr>
            <a:spLocks noGrp="1"/>
          </p:cNvSpPr>
          <p:nvPr>
            <p:ph type="pic" sz="quarter" idx="10"/>
          </p:nvPr>
        </p:nvSpPr>
        <p:spPr>
          <a:xfrm>
            <a:off x="-1" y="425450"/>
            <a:ext cx="4809995" cy="6007100"/>
          </a:xfrm>
          <a:prstGeom prst="rect">
            <a:avLst/>
          </a:prstGeom>
        </p:spPr>
        <p:txBody>
          <a:bodyPr/>
          <a:lstStyle>
            <a:lvl1pPr marL="0" indent="0">
              <a:buNone/>
              <a:defRPr>
                <a:latin typeface="Asap" pitchFamily="2" charset="0"/>
              </a:defRPr>
            </a:lvl1pPr>
          </a:lstStyle>
          <a:p>
            <a:endParaRPr lang="en-US" dirty="0"/>
          </a:p>
        </p:txBody>
      </p:sp>
      <p:sp>
        <p:nvSpPr>
          <p:cNvPr id="12" name="Text Placeholder 7">
            <a:extLst>
              <a:ext uri="{FF2B5EF4-FFF2-40B4-BE49-F238E27FC236}">
                <a16:creationId xmlns:a16="http://schemas.microsoft.com/office/drawing/2014/main" id="{8D320B41-7541-D028-E80F-648C4C86660A}"/>
              </a:ext>
            </a:extLst>
          </p:cNvPr>
          <p:cNvSpPr>
            <a:spLocks noGrp="1"/>
          </p:cNvSpPr>
          <p:nvPr>
            <p:ph type="body" sz="quarter" idx="13" hasCustomPrompt="1"/>
          </p:nvPr>
        </p:nvSpPr>
        <p:spPr>
          <a:xfrm>
            <a:off x="5413366" y="2283799"/>
            <a:ext cx="6085281" cy="1841705"/>
          </a:xfrm>
          <a:prstGeom prst="rect">
            <a:avLst/>
          </a:prstGeom>
        </p:spPr>
        <p:txBody>
          <a:bodyPr lIns="0" tIns="0" rIns="0" bIns="0"/>
          <a:lstStyle>
            <a:lvl1pPr marL="0" indent="0">
              <a:lnSpc>
                <a:spcPts val="5400"/>
              </a:lnSpc>
              <a:spcBef>
                <a:spcPts val="0"/>
              </a:spcBef>
              <a:buNone/>
              <a:defRPr sz="5400" baseline="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Goes Here</a:t>
            </a:r>
          </a:p>
        </p:txBody>
      </p:sp>
      <p:sp>
        <p:nvSpPr>
          <p:cNvPr id="14" name="Text Placeholder 13">
            <a:extLst>
              <a:ext uri="{FF2B5EF4-FFF2-40B4-BE49-F238E27FC236}">
                <a16:creationId xmlns:a16="http://schemas.microsoft.com/office/drawing/2014/main" id="{4AE3C09E-0F35-9A70-CF22-732FE52A1AD5}"/>
              </a:ext>
            </a:extLst>
          </p:cNvPr>
          <p:cNvSpPr>
            <a:spLocks noGrp="1"/>
          </p:cNvSpPr>
          <p:nvPr>
            <p:ph type="body" sz="quarter" idx="14" hasCustomPrompt="1"/>
          </p:nvPr>
        </p:nvSpPr>
        <p:spPr>
          <a:xfrm>
            <a:off x="5413366" y="5053263"/>
            <a:ext cx="6085281" cy="1006457"/>
          </a:xfrm>
          <a:prstGeom prst="rect">
            <a:avLst/>
          </a:prstGeom>
        </p:spPr>
        <p:txBody>
          <a:bodyPr lIns="0" tIns="0" rIns="0" bIns="0"/>
          <a:lstStyle>
            <a:lvl1pPr marL="0" indent="0">
              <a:buNone/>
              <a:defRPr sz="2000" b="0" baseline="0">
                <a:solidFill>
                  <a:schemeClr val="bg1"/>
                </a:solidFill>
                <a:latin typeface="Asap"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 Name</a:t>
            </a:r>
            <a:br>
              <a:rPr lang="en-US" dirty="0"/>
            </a:br>
            <a:r>
              <a:rPr lang="en-US" dirty="0"/>
              <a:t>Position and/or Department</a:t>
            </a:r>
            <a:br>
              <a:rPr lang="en-US" dirty="0"/>
            </a:br>
            <a:r>
              <a:rPr lang="en-US" dirty="0"/>
              <a:t>Date</a:t>
            </a:r>
          </a:p>
        </p:txBody>
      </p:sp>
      <p:pic>
        <p:nvPicPr>
          <p:cNvPr id="5" name="Picture 4">
            <a:extLst>
              <a:ext uri="{FF2B5EF4-FFF2-40B4-BE49-F238E27FC236}">
                <a16:creationId xmlns:a16="http://schemas.microsoft.com/office/drawing/2014/main" id="{6F3F0E10-3F13-5554-A52A-8DA73694DC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413366" y="439693"/>
            <a:ext cx="3787784" cy="1116528"/>
          </a:xfrm>
          <a:prstGeom prst="rect">
            <a:avLst/>
          </a:prstGeom>
        </p:spPr>
      </p:pic>
    </p:spTree>
    <p:extLst>
      <p:ext uri="{BB962C8B-B14F-4D97-AF65-F5344CB8AC3E}">
        <p14:creationId xmlns:p14="http://schemas.microsoft.com/office/powerpoint/2010/main" val="3693694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 Layout Righ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7AA9AF-3A91-F5D0-32D8-3EE6864C5016}"/>
              </a:ext>
            </a:extLst>
          </p:cNvPr>
          <p:cNvSpPr>
            <a:spLocks noGrp="1"/>
          </p:cNvSpPr>
          <p:nvPr>
            <p:ph type="pic" sz="quarter" idx="10"/>
          </p:nvPr>
        </p:nvSpPr>
        <p:spPr>
          <a:xfrm>
            <a:off x="6030283" y="149225"/>
            <a:ext cx="3093830" cy="6550025"/>
          </a:xfrm>
          <a:prstGeom prst="rect">
            <a:avLst/>
          </a:prstGeom>
        </p:spPr>
        <p:txBody>
          <a:bodyPr/>
          <a:lstStyle>
            <a:lvl1pPr marL="0" indent="0">
              <a:buFontTx/>
              <a:buNone/>
              <a:defRPr>
                <a:latin typeface="Asap" pitchFamily="2" charset="0"/>
              </a:defRPr>
            </a:lvl1pPr>
          </a:lstStyle>
          <a:p>
            <a:endParaRPr lang="en-US" dirty="0"/>
          </a:p>
        </p:txBody>
      </p:sp>
      <p:sp>
        <p:nvSpPr>
          <p:cNvPr id="4" name="Picture Placeholder 2">
            <a:extLst>
              <a:ext uri="{FF2B5EF4-FFF2-40B4-BE49-F238E27FC236}">
                <a16:creationId xmlns:a16="http://schemas.microsoft.com/office/drawing/2014/main" id="{EFB9BB6C-8220-761F-40FC-A26C3E3F2910}"/>
              </a:ext>
            </a:extLst>
          </p:cNvPr>
          <p:cNvSpPr>
            <a:spLocks noGrp="1"/>
          </p:cNvSpPr>
          <p:nvPr>
            <p:ph type="pic" sz="quarter" idx="11"/>
          </p:nvPr>
        </p:nvSpPr>
        <p:spPr>
          <a:xfrm>
            <a:off x="9290318" y="149224"/>
            <a:ext cx="2765843" cy="3199435"/>
          </a:xfrm>
          <a:prstGeom prst="rect">
            <a:avLst/>
          </a:prstGeom>
        </p:spPr>
        <p:txBody>
          <a:bodyPr/>
          <a:lstStyle>
            <a:lvl1pPr marL="0" indent="0">
              <a:buFontTx/>
              <a:buNone/>
              <a:defRPr>
                <a:latin typeface="Asap" pitchFamily="2" charset="0"/>
              </a:defRPr>
            </a:lvl1pPr>
          </a:lstStyle>
          <a:p>
            <a:endParaRPr lang="en-US" dirty="0"/>
          </a:p>
        </p:txBody>
      </p:sp>
      <p:sp>
        <p:nvSpPr>
          <p:cNvPr id="2" name="Picture Placeholder 2">
            <a:extLst>
              <a:ext uri="{FF2B5EF4-FFF2-40B4-BE49-F238E27FC236}">
                <a16:creationId xmlns:a16="http://schemas.microsoft.com/office/drawing/2014/main" id="{AE89B85F-EBF1-4BDD-4E38-D7A7C8A9DE21}"/>
              </a:ext>
            </a:extLst>
          </p:cNvPr>
          <p:cNvSpPr>
            <a:spLocks noGrp="1"/>
          </p:cNvSpPr>
          <p:nvPr>
            <p:ph type="pic" sz="quarter" idx="12"/>
          </p:nvPr>
        </p:nvSpPr>
        <p:spPr>
          <a:xfrm>
            <a:off x="9290318" y="3509342"/>
            <a:ext cx="2765843" cy="3199435"/>
          </a:xfrm>
          <a:prstGeom prst="rect">
            <a:avLst/>
          </a:prstGeom>
        </p:spPr>
        <p:txBody>
          <a:bodyPr/>
          <a:lstStyle>
            <a:lvl1pPr marL="0" indent="0">
              <a:buFontTx/>
              <a:buNone/>
              <a:defRPr>
                <a:latin typeface="Asap" pitchFamily="2" charset="0"/>
              </a:defRPr>
            </a:lvl1pPr>
          </a:lstStyle>
          <a:p>
            <a:endParaRPr lang="en-US" dirty="0"/>
          </a:p>
        </p:txBody>
      </p:sp>
      <p:sp>
        <p:nvSpPr>
          <p:cNvPr id="8" name="Text Placeholder 7">
            <a:extLst>
              <a:ext uri="{FF2B5EF4-FFF2-40B4-BE49-F238E27FC236}">
                <a16:creationId xmlns:a16="http://schemas.microsoft.com/office/drawing/2014/main" id="{949863AF-15C9-C154-57E6-95C0F0B48219}"/>
              </a:ext>
            </a:extLst>
          </p:cNvPr>
          <p:cNvSpPr>
            <a:spLocks noGrp="1"/>
          </p:cNvSpPr>
          <p:nvPr>
            <p:ph type="body" sz="quarter" idx="13" hasCustomPrompt="1"/>
          </p:nvPr>
        </p:nvSpPr>
        <p:spPr>
          <a:xfrm>
            <a:off x="685800" y="416942"/>
            <a:ext cx="5029200" cy="1411467"/>
          </a:xfrm>
          <a:prstGeom prst="rect">
            <a:avLst/>
          </a:prstGeom>
        </p:spPr>
        <p:txBody>
          <a:bodyPr lIns="0" tIns="0" rIns="0" bIns="0"/>
          <a:lstStyle>
            <a:lvl1pPr marL="0" indent="0">
              <a:lnSpc>
                <a:spcPct val="100000"/>
              </a:lnSpc>
              <a:spcBef>
                <a:spcPts val="0"/>
              </a:spcBef>
              <a:buNone/>
              <a:defRPr sz="4000">
                <a:solidFill>
                  <a:srgbClr val="00334A"/>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Three Image Layout</a:t>
            </a:r>
          </a:p>
          <a:p>
            <a:pPr lvl="0"/>
            <a:r>
              <a:rPr lang="en-US" dirty="0"/>
              <a:t>Header Goes Here</a:t>
            </a:r>
          </a:p>
        </p:txBody>
      </p:sp>
      <p:sp>
        <p:nvSpPr>
          <p:cNvPr id="12" name="Text Placeholder 5">
            <a:extLst>
              <a:ext uri="{FF2B5EF4-FFF2-40B4-BE49-F238E27FC236}">
                <a16:creationId xmlns:a16="http://schemas.microsoft.com/office/drawing/2014/main" id="{6DB977B7-B722-9E3A-7BFD-058BC9AAF6B4}"/>
              </a:ext>
            </a:extLst>
          </p:cNvPr>
          <p:cNvSpPr>
            <a:spLocks noGrp="1"/>
          </p:cNvSpPr>
          <p:nvPr>
            <p:ph type="body" sz="quarter" idx="15" hasCustomPrompt="1"/>
          </p:nvPr>
        </p:nvSpPr>
        <p:spPr>
          <a:xfrm>
            <a:off x="685800" y="3618514"/>
            <a:ext cx="5029200" cy="491366"/>
          </a:xfrm>
          <a:prstGeom prst="rect">
            <a:avLst/>
          </a:prstGeom>
        </p:spPr>
        <p:txBody>
          <a:bodyPr lIns="0" tIns="0" rIns="0" bIns="0"/>
          <a:lstStyle>
            <a:lvl1pPr marL="342900" indent="-3429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a:p>
            <a:pPr lvl="0"/>
            <a:r>
              <a:rPr lang="en-US" dirty="0"/>
              <a:t>Text</a:t>
            </a:r>
          </a:p>
          <a:p>
            <a:pPr lvl="0"/>
            <a:r>
              <a:rPr lang="en-US" dirty="0"/>
              <a:t>Text</a:t>
            </a:r>
          </a:p>
        </p:txBody>
      </p:sp>
      <p:pic>
        <p:nvPicPr>
          <p:cNvPr id="5" name="Picture 4">
            <a:extLst>
              <a:ext uri="{FF2B5EF4-FFF2-40B4-BE49-F238E27FC236}">
                <a16:creationId xmlns:a16="http://schemas.microsoft.com/office/drawing/2014/main" id="{CE41D74E-6563-526C-EBB3-DB737688868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295643" y="5991319"/>
            <a:ext cx="500270" cy="640278"/>
          </a:xfrm>
          <a:prstGeom prst="rect">
            <a:avLst/>
          </a:prstGeom>
        </p:spPr>
      </p:pic>
      <p:sp>
        <p:nvSpPr>
          <p:cNvPr id="7" name="Text Placeholder 6">
            <a:extLst>
              <a:ext uri="{FF2B5EF4-FFF2-40B4-BE49-F238E27FC236}">
                <a16:creationId xmlns:a16="http://schemas.microsoft.com/office/drawing/2014/main" id="{7641ED1C-E04F-1202-1E7D-A6B2EFCF9DB5}"/>
              </a:ext>
            </a:extLst>
          </p:cNvPr>
          <p:cNvSpPr>
            <a:spLocks noGrp="1"/>
          </p:cNvSpPr>
          <p:nvPr>
            <p:ph type="body" sz="quarter" idx="16" hasCustomPrompt="1"/>
          </p:nvPr>
        </p:nvSpPr>
        <p:spPr>
          <a:xfrm>
            <a:off x="685800" y="2294308"/>
            <a:ext cx="5029200" cy="576262"/>
          </a:xfrm>
          <a:prstGeom prst="rect">
            <a:avLst/>
          </a:prstGeom>
        </p:spPr>
        <p:txBody>
          <a:bodyPr lIns="0" tIns="0" rIns="0" bIns="0"/>
          <a:lstStyle>
            <a:lvl1pPr marL="0" indent="0">
              <a:buNone/>
              <a:defRPr sz="2800">
                <a:solidFill>
                  <a:schemeClr val="accent1"/>
                </a:solidFill>
                <a:latin typeface="Asap SemiBold" pitchFamily="2" charset="0"/>
              </a:defRPr>
            </a:lvl1pPr>
            <a:lvl2pPr marL="457200" indent="0">
              <a:buNone/>
              <a:defRPr sz="2000">
                <a:latin typeface="Asap" pitchFamily="2" charset="0"/>
              </a:defRPr>
            </a:lvl2pPr>
            <a:lvl3pPr marL="914400" indent="0">
              <a:buNone/>
              <a:defRPr sz="1800">
                <a:latin typeface="Asap" pitchFamily="2" charset="0"/>
              </a:defRPr>
            </a:lvl3pPr>
            <a:lvl4pPr marL="1371600" indent="0">
              <a:buNone/>
              <a:defRPr sz="1600">
                <a:latin typeface="Asap" pitchFamily="2" charset="0"/>
              </a:defRPr>
            </a:lvl4pPr>
            <a:lvl5pPr marL="1828800" indent="0">
              <a:buNone/>
              <a:defRPr sz="1600">
                <a:latin typeface="Asap" pitchFamily="2" charset="0"/>
              </a:defRPr>
            </a:lvl5pPr>
          </a:lstStyle>
          <a:p>
            <a:pPr lvl="0"/>
            <a:r>
              <a:rPr lang="en-US" dirty="0"/>
              <a:t>Subhead here (ASAP </a:t>
            </a:r>
            <a:r>
              <a:rPr lang="en-US" dirty="0" err="1"/>
              <a:t>SemiBold</a:t>
            </a:r>
            <a:r>
              <a:rPr lang="en-US" dirty="0"/>
              <a:t> 24-28pt)</a:t>
            </a:r>
          </a:p>
        </p:txBody>
      </p:sp>
    </p:spTree>
    <p:extLst>
      <p:ext uri="{BB962C8B-B14F-4D97-AF65-F5344CB8AC3E}">
        <p14:creationId xmlns:p14="http://schemas.microsoft.com/office/powerpoint/2010/main" val="669259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Image Layout Spli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A2F687-EA2E-E073-5293-AFAA55C9321B}"/>
              </a:ext>
            </a:extLst>
          </p:cNvPr>
          <p:cNvSpPr>
            <a:spLocks noGrp="1"/>
          </p:cNvSpPr>
          <p:nvPr>
            <p:ph type="pic" sz="quarter" idx="10"/>
          </p:nvPr>
        </p:nvSpPr>
        <p:spPr>
          <a:xfrm>
            <a:off x="6547946" y="556590"/>
            <a:ext cx="5186999" cy="2971801"/>
          </a:xfrm>
          <a:prstGeom prst="rect">
            <a:avLst/>
          </a:prstGeom>
        </p:spPr>
        <p:txBody>
          <a:bodyPr/>
          <a:lstStyle>
            <a:lvl1pPr marL="0" indent="0">
              <a:buNone/>
              <a:defRPr>
                <a:latin typeface="Asap" pitchFamily="2" charset="0"/>
              </a:defRPr>
            </a:lvl1pPr>
          </a:lstStyle>
          <a:p>
            <a:endParaRPr lang="en-US" dirty="0"/>
          </a:p>
        </p:txBody>
      </p:sp>
      <p:sp>
        <p:nvSpPr>
          <p:cNvPr id="12" name="Text Placeholder 7">
            <a:extLst>
              <a:ext uri="{FF2B5EF4-FFF2-40B4-BE49-F238E27FC236}">
                <a16:creationId xmlns:a16="http://schemas.microsoft.com/office/drawing/2014/main" id="{8D320B41-7541-D028-E80F-648C4C86660A}"/>
              </a:ext>
            </a:extLst>
          </p:cNvPr>
          <p:cNvSpPr>
            <a:spLocks noGrp="1"/>
          </p:cNvSpPr>
          <p:nvPr>
            <p:ph type="body" sz="quarter" idx="13" hasCustomPrompt="1"/>
          </p:nvPr>
        </p:nvSpPr>
        <p:spPr>
          <a:xfrm>
            <a:off x="699942" y="398865"/>
            <a:ext cx="5396058" cy="1613105"/>
          </a:xfrm>
          <a:prstGeom prst="rect">
            <a:avLst/>
          </a:prstGeom>
        </p:spPr>
        <p:txBody>
          <a:bodyPr lIns="0" tIns="0" rIns="0" bIns="0"/>
          <a:lstStyle>
            <a:lvl1pPr marL="0" indent="0">
              <a:lnSpc>
                <a:spcPts val="5400"/>
              </a:lnSpc>
              <a:spcBef>
                <a:spcPts val="0"/>
              </a:spcBef>
              <a:buNone/>
              <a:defRPr sz="48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Three Image Layout</a:t>
            </a:r>
          </a:p>
        </p:txBody>
      </p:sp>
      <p:sp>
        <p:nvSpPr>
          <p:cNvPr id="6" name="Picture Placeholder 5">
            <a:extLst>
              <a:ext uri="{FF2B5EF4-FFF2-40B4-BE49-F238E27FC236}">
                <a16:creationId xmlns:a16="http://schemas.microsoft.com/office/drawing/2014/main" id="{E5D2268C-D14C-20E3-BBD7-D7842E2E21AF}"/>
              </a:ext>
            </a:extLst>
          </p:cNvPr>
          <p:cNvSpPr>
            <a:spLocks noGrp="1"/>
          </p:cNvSpPr>
          <p:nvPr>
            <p:ph type="pic" sz="quarter" idx="14"/>
          </p:nvPr>
        </p:nvSpPr>
        <p:spPr>
          <a:xfrm>
            <a:off x="459756" y="3542821"/>
            <a:ext cx="2551801" cy="2479675"/>
          </a:xfrm>
          <a:prstGeom prst="rect">
            <a:avLst/>
          </a:prstGeom>
        </p:spPr>
        <p:txBody>
          <a:bodyPr/>
          <a:lstStyle>
            <a:lvl1pPr marL="0" indent="0">
              <a:buFontTx/>
              <a:buNone/>
              <a:defRPr>
                <a:latin typeface="Asap" pitchFamily="2" charset="0"/>
              </a:defRPr>
            </a:lvl1pPr>
          </a:lstStyle>
          <a:p>
            <a:endParaRPr lang="en-US" dirty="0"/>
          </a:p>
        </p:txBody>
      </p:sp>
      <p:sp>
        <p:nvSpPr>
          <p:cNvPr id="8" name="Picture Placeholder 5">
            <a:extLst>
              <a:ext uri="{FF2B5EF4-FFF2-40B4-BE49-F238E27FC236}">
                <a16:creationId xmlns:a16="http://schemas.microsoft.com/office/drawing/2014/main" id="{7C4E6928-F157-2671-1AB2-4DBCD656612F}"/>
              </a:ext>
            </a:extLst>
          </p:cNvPr>
          <p:cNvSpPr>
            <a:spLocks noGrp="1"/>
          </p:cNvSpPr>
          <p:nvPr>
            <p:ph type="pic" sz="quarter" idx="15"/>
          </p:nvPr>
        </p:nvSpPr>
        <p:spPr>
          <a:xfrm>
            <a:off x="3301312" y="3542821"/>
            <a:ext cx="2551801" cy="2479675"/>
          </a:xfrm>
          <a:prstGeom prst="rect">
            <a:avLst/>
          </a:prstGeom>
        </p:spPr>
        <p:txBody>
          <a:bodyPr/>
          <a:lstStyle>
            <a:lvl1pPr marL="0" indent="0">
              <a:buFontTx/>
              <a:buNone/>
              <a:defRPr>
                <a:latin typeface="Asap" pitchFamily="2" charset="0"/>
              </a:defRPr>
            </a:lvl1pPr>
          </a:lstStyle>
          <a:p>
            <a:endParaRPr lang="en-US" dirty="0"/>
          </a:p>
        </p:txBody>
      </p:sp>
      <p:sp>
        <p:nvSpPr>
          <p:cNvPr id="9" name="Text Placeholder 8">
            <a:extLst>
              <a:ext uri="{FF2B5EF4-FFF2-40B4-BE49-F238E27FC236}">
                <a16:creationId xmlns:a16="http://schemas.microsoft.com/office/drawing/2014/main" id="{E3988E63-7422-F979-F00F-8109D888F97E}"/>
              </a:ext>
            </a:extLst>
          </p:cNvPr>
          <p:cNvSpPr>
            <a:spLocks noGrp="1"/>
          </p:cNvSpPr>
          <p:nvPr>
            <p:ph type="body" sz="quarter" idx="16" hasCustomPrompt="1"/>
          </p:nvPr>
        </p:nvSpPr>
        <p:spPr>
          <a:xfrm>
            <a:off x="699942" y="2343138"/>
            <a:ext cx="5396058" cy="755650"/>
          </a:xfrm>
          <a:prstGeom prst="rect">
            <a:avLst/>
          </a:prstGeom>
        </p:spPr>
        <p:txBody>
          <a:bodyPr lIns="0" tIns="0" rIns="0" bIns="0"/>
          <a:lstStyle>
            <a:lvl1pPr marL="0" indent="0">
              <a:buNone/>
              <a:defRPr sz="2800">
                <a:solidFill>
                  <a:schemeClr val="accent1"/>
                </a:solidFill>
                <a:latin typeface="Asap SemiBold" pitchFamily="2" charset="0"/>
              </a:defRPr>
            </a:lvl1pPr>
            <a:lvl2pPr marL="457200" indent="0">
              <a:buNone/>
              <a:defRPr sz="2000">
                <a:latin typeface="Asap" pitchFamily="2" charset="0"/>
              </a:defRPr>
            </a:lvl2pPr>
            <a:lvl3pPr marL="914400" indent="0">
              <a:buNone/>
              <a:defRPr sz="1800">
                <a:latin typeface="Asap" pitchFamily="2" charset="0"/>
              </a:defRPr>
            </a:lvl3pPr>
            <a:lvl4pPr marL="1371600" indent="0">
              <a:buNone/>
              <a:defRPr sz="1600">
                <a:latin typeface="Asap" pitchFamily="2" charset="0"/>
              </a:defRPr>
            </a:lvl4pPr>
            <a:lvl5pPr marL="1828800" indent="0">
              <a:buNone/>
              <a:defRPr sz="1600">
                <a:latin typeface="Asap" pitchFamily="2" charset="0"/>
              </a:defRPr>
            </a:lvl5pPr>
          </a:lstStyle>
          <a:p>
            <a:pPr lvl="0"/>
            <a:r>
              <a:rPr lang="en-US" dirty="0"/>
              <a:t>Subhead here (ASAP </a:t>
            </a:r>
            <a:r>
              <a:rPr lang="en-US" dirty="0" err="1"/>
              <a:t>SemiBold</a:t>
            </a:r>
            <a:r>
              <a:rPr lang="en-US" dirty="0"/>
              <a:t> 24-28pt)</a:t>
            </a:r>
          </a:p>
        </p:txBody>
      </p:sp>
      <p:sp>
        <p:nvSpPr>
          <p:cNvPr id="11" name="Text Placeholder 10">
            <a:extLst>
              <a:ext uri="{FF2B5EF4-FFF2-40B4-BE49-F238E27FC236}">
                <a16:creationId xmlns:a16="http://schemas.microsoft.com/office/drawing/2014/main" id="{A852EB0F-5804-2CC5-BA80-5FE0EF7998BF}"/>
              </a:ext>
            </a:extLst>
          </p:cNvPr>
          <p:cNvSpPr>
            <a:spLocks noGrp="1"/>
          </p:cNvSpPr>
          <p:nvPr>
            <p:ph type="body" sz="quarter" idx="17" hasCustomPrompt="1"/>
          </p:nvPr>
        </p:nvSpPr>
        <p:spPr>
          <a:xfrm>
            <a:off x="6548438" y="3906838"/>
            <a:ext cx="4950209" cy="2214365"/>
          </a:xfrm>
          <a:prstGeom prst="rect">
            <a:avLst/>
          </a:prstGeom>
        </p:spPr>
        <p:txBody>
          <a:bodyPr/>
          <a:lstStyle>
            <a:lvl1pPr>
              <a:defRPr sz="2000" baseline="0">
                <a:solidFill>
                  <a:schemeClr val="tx1"/>
                </a:solidFill>
                <a:latin typeface="Asap" pitchFamily="2" charset="0"/>
              </a:defRPr>
            </a:lvl1pPr>
          </a:lstStyle>
          <a:p>
            <a:pPr lvl="0"/>
            <a:r>
              <a:rPr lang="en-US" dirty="0"/>
              <a:t>Text</a:t>
            </a:r>
          </a:p>
          <a:p>
            <a:pPr lvl="0"/>
            <a:r>
              <a:rPr lang="en-US" dirty="0"/>
              <a:t>Text</a:t>
            </a:r>
          </a:p>
          <a:p>
            <a:pPr lvl="0"/>
            <a:r>
              <a:rPr lang="en-US" dirty="0"/>
              <a:t>Text</a:t>
            </a:r>
          </a:p>
        </p:txBody>
      </p:sp>
      <p:pic>
        <p:nvPicPr>
          <p:cNvPr id="4" name="Picture 3">
            <a:extLst>
              <a:ext uri="{FF2B5EF4-FFF2-40B4-BE49-F238E27FC236}">
                <a16:creationId xmlns:a16="http://schemas.microsoft.com/office/drawing/2014/main" id="{68A32AF2-77AA-3D3D-C5BF-A966123E55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17918354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Section Navy Ba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05841-09F0-4158-9D1C-CD454058AC1B}"/>
              </a:ext>
            </a:extLst>
          </p:cNvPr>
          <p:cNvSpPr>
            <a:spLocks noGrp="1"/>
          </p:cNvSpPr>
          <p:nvPr>
            <p:ph type="pic" sz="quarter" idx="10"/>
          </p:nvPr>
        </p:nvSpPr>
        <p:spPr>
          <a:xfrm>
            <a:off x="404599" y="1"/>
            <a:ext cx="5691401" cy="5991911"/>
          </a:xfrm>
          <a:prstGeom prst="rect">
            <a:avLst/>
          </a:prstGeom>
        </p:spPr>
        <p:txBody>
          <a:bodyPr/>
          <a:lstStyle>
            <a:lvl1pPr marL="0" indent="0">
              <a:buNone/>
              <a:defRPr>
                <a:latin typeface="Asap" pitchFamily="2" charset="0"/>
              </a:defRPr>
            </a:lvl1pPr>
          </a:lstStyle>
          <a:p>
            <a:endParaRPr lang="en-US" dirty="0"/>
          </a:p>
        </p:txBody>
      </p:sp>
      <p:sp>
        <p:nvSpPr>
          <p:cNvPr id="2" name="Rectangle 1">
            <a:extLst>
              <a:ext uri="{FF2B5EF4-FFF2-40B4-BE49-F238E27FC236}">
                <a16:creationId xmlns:a16="http://schemas.microsoft.com/office/drawing/2014/main" id="{47D2F73B-F206-5D15-71C5-590BA91E6CD4}"/>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3" name="Text Placeholder 7">
            <a:extLst>
              <a:ext uri="{FF2B5EF4-FFF2-40B4-BE49-F238E27FC236}">
                <a16:creationId xmlns:a16="http://schemas.microsoft.com/office/drawing/2014/main" id="{FB9884EC-12C7-43CB-A7B5-229827BD091D}"/>
              </a:ext>
            </a:extLst>
          </p:cNvPr>
          <p:cNvSpPr>
            <a:spLocks noGrp="1"/>
          </p:cNvSpPr>
          <p:nvPr>
            <p:ph type="body" sz="quarter" idx="13" hasCustomPrompt="1"/>
          </p:nvPr>
        </p:nvSpPr>
        <p:spPr>
          <a:xfrm>
            <a:off x="6548510" y="1441064"/>
            <a:ext cx="4950137" cy="1411467"/>
          </a:xfrm>
          <a:prstGeom prst="rect">
            <a:avLst/>
          </a:prstGeom>
        </p:spPr>
        <p:txBody>
          <a:bodyPr lIns="0" tIns="0" rIns="0" bIns="0"/>
          <a:lstStyle>
            <a:lvl1pPr marL="0" indent="0">
              <a:lnSpc>
                <a:spcPct val="100000"/>
              </a:lnSpc>
              <a:spcBef>
                <a:spcPts val="0"/>
              </a:spcBef>
              <a:buNone/>
              <a:defRPr sz="4000">
                <a:solidFill>
                  <a:srgbClr val="4FB5E6"/>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Next Topic Title</a:t>
            </a:r>
            <a:br>
              <a:rPr lang="en-US" dirty="0"/>
            </a:br>
            <a:r>
              <a:rPr lang="en-US" dirty="0"/>
              <a:t>Goes Here</a:t>
            </a:r>
          </a:p>
        </p:txBody>
      </p:sp>
      <p:sp>
        <p:nvSpPr>
          <p:cNvPr id="5" name="Text Placeholder 5">
            <a:extLst>
              <a:ext uri="{FF2B5EF4-FFF2-40B4-BE49-F238E27FC236}">
                <a16:creationId xmlns:a16="http://schemas.microsoft.com/office/drawing/2014/main" id="{796289DB-C14E-2687-41E3-F54DFA60850D}"/>
              </a:ext>
            </a:extLst>
          </p:cNvPr>
          <p:cNvSpPr>
            <a:spLocks noGrp="1"/>
          </p:cNvSpPr>
          <p:nvPr>
            <p:ph type="body" sz="quarter" idx="14" hasCustomPrompt="1"/>
          </p:nvPr>
        </p:nvSpPr>
        <p:spPr>
          <a:xfrm>
            <a:off x="6548511" y="3250095"/>
            <a:ext cx="4950136" cy="2295456"/>
          </a:xfrm>
          <a:prstGeom prst="rect">
            <a:avLst/>
          </a:prstGeom>
        </p:spPr>
        <p:txBody>
          <a:bodyPr/>
          <a:lstStyle>
            <a:lvl1pPr marL="457200" indent="-457200">
              <a:buFont typeface="Arial" panose="020B0604020202020204" pitchFamily="34" charset="0"/>
              <a:buChar char="•"/>
              <a:defRPr sz="2400">
                <a:solidFill>
                  <a:schemeClr val="bg1"/>
                </a:solidFill>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Supporting Topic 1</a:t>
            </a:r>
          </a:p>
          <a:p>
            <a:pPr lvl="0"/>
            <a:r>
              <a:rPr lang="en-US" dirty="0"/>
              <a:t>Supporting Topic 2</a:t>
            </a:r>
          </a:p>
          <a:p>
            <a:pPr lvl="0"/>
            <a:r>
              <a:rPr lang="en-US" dirty="0"/>
              <a:t>Supporting Topic 3</a:t>
            </a:r>
          </a:p>
        </p:txBody>
      </p:sp>
      <p:pic>
        <p:nvPicPr>
          <p:cNvPr id="9" name="Picture 8">
            <a:extLst>
              <a:ext uri="{FF2B5EF4-FFF2-40B4-BE49-F238E27FC236}">
                <a16:creationId xmlns:a16="http://schemas.microsoft.com/office/drawing/2014/main" id="{323EE3A5-1F32-07DF-92D1-3BFAAF187BC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1043144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ection Imag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05841-09F0-4158-9D1C-CD454058AC1B}"/>
              </a:ext>
            </a:extLst>
          </p:cNvPr>
          <p:cNvSpPr>
            <a:spLocks noGrp="1"/>
          </p:cNvSpPr>
          <p:nvPr>
            <p:ph type="pic" sz="quarter" idx="10"/>
          </p:nvPr>
        </p:nvSpPr>
        <p:spPr>
          <a:xfrm>
            <a:off x="0" y="0"/>
            <a:ext cx="7409792" cy="6858000"/>
          </a:xfrm>
          <a:prstGeom prst="rect">
            <a:avLst/>
          </a:prstGeom>
        </p:spPr>
        <p:txBody>
          <a:bodyPr/>
          <a:lstStyle>
            <a:lvl1pPr marL="0" indent="0">
              <a:buNone/>
              <a:defRPr>
                <a:latin typeface="Asap" pitchFamily="2" charset="0"/>
              </a:defRPr>
            </a:lvl1pPr>
          </a:lstStyle>
          <a:p>
            <a:endParaRPr lang="en-US" dirty="0"/>
          </a:p>
        </p:txBody>
      </p:sp>
      <p:sp>
        <p:nvSpPr>
          <p:cNvPr id="2" name="Rectangle 1">
            <a:extLst>
              <a:ext uri="{FF2B5EF4-FFF2-40B4-BE49-F238E27FC236}">
                <a16:creationId xmlns:a16="http://schemas.microsoft.com/office/drawing/2014/main" id="{47D2F73B-F206-5D15-71C5-590BA91E6CD4}"/>
              </a:ext>
            </a:extLst>
          </p:cNvPr>
          <p:cNvSpPr/>
          <p:nvPr userDrawn="1"/>
        </p:nvSpPr>
        <p:spPr>
          <a:xfrm>
            <a:off x="7255042" y="0"/>
            <a:ext cx="49369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3" name="Text Placeholder 7">
            <a:extLst>
              <a:ext uri="{FF2B5EF4-FFF2-40B4-BE49-F238E27FC236}">
                <a16:creationId xmlns:a16="http://schemas.microsoft.com/office/drawing/2014/main" id="{FB9884EC-12C7-43CB-A7B5-229827BD091D}"/>
              </a:ext>
            </a:extLst>
          </p:cNvPr>
          <p:cNvSpPr>
            <a:spLocks noGrp="1"/>
          </p:cNvSpPr>
          <p:nvPr>
            <p:ph type="body" sz="quarter" idx="13" hasCustomPrompt="1"/>
          </p:nvPr>
        </p:nvSpPr>
        <p:spPr>
          <a:xfrm>
            <a:off x="7712460" y="407476"/>
            <a:ext cx="3786187" cy="1600229"/>
          </a:xfrm>
          <a:prstGeom prst="rect">
            <a:avLst/>
          </a:prstGeom>
        </p:spPr>
        <p:txBody>
          <a:bodyPr lIns="0" tIns="0" rIns="0" bIns="0"/>
          <a:lstStyle>
            <a:lvl1pPr marL="0" indent="0">
              <a:lnSpc>
                <a:spcPct val="100000"/>
              </a:lnSpc>
              <a:spcBef>
                <a:spcPts val="0"/>
              </a:spcBef>
              <a:buNone/>
              <a:defRPr sz="4000">
                <a:solidFill>
                  <a:srgbClr val="4FB5E6"/>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Next Topic Title Goes Here</a:t>
            </a:r>
          </a:p>
        </p:txBody>
      </p:sp>
      <p:sp>
        <p:nvSpPr>
          <p:cNvPr id="7" name="Text Placeholder 6">
            <a:extLst>
              <a:ext uri="{FF2B5EF4-FFF2-40B4-BE49-F238E27FC236}">
                <a16:creationId xmlns:a16="http://schemas.microsoft.com/office/drawing/2014/main" id="{FF3236D2-B3AB-33C1-38E9-2887D42DE0A0}"/>
              </a:ext>
            </a:extLst>
          </p:cNvPr>
          <p:cNvSpPr>
            <a:spLocks noGrp="1"/>
          </p:cNvSpPr>
          <p:nvPr>
            <p:ph type="body" sz="quarter" idx="15" hasCustomPrompt="1"/>
          </p:nvPr>
        </p:nvSpPr>
        <p:spPr>
          <a:xfrm>
            <a:off x="7712460" y="2634916"/>
            <a:ext cx="3786187" cy="3278522"/>
          </a:xfrm>
          <a:prstGeom prst="rect">
            <a:avLst/>
          </a:prstGeom>
        </p:spPr>
        <p:txBody>
          <a:bodyPr/>
          <a:lstStyle>
            <a:lvl1pPr>
              <a:defRPr sz="2400">
                <a:solidFill>
                  <a:schemeClr val="bg1"/>
                </a:solidFill>
              </a:defRPr>
            </a:lvl1pPr>
          </a:lstStyle>
          <a:p>
            <a:pPr lvl="0"/>
            <a:r>
              <a:rPr lang="en-US" dirty="0"/>
              <a:t>Supporting Topic 1</a:t>
            </a:r>
          </a:p>
          <a:p>
            <a:pPr lvl="0"/>
            <a:r>
              <a:rPr lang="en-US" dirty="0"/>
              <a:t>Supporting Topic 2</a:t>
            </a:r>
          </a:p>
          <a:p>
            <a:pPr lvl="0"/>
            <a:r>
              <a:rPr lang="en-US" dirty="0"/>
              <a:t>Supporting Topic 3</a:t>
            </a:r>
          </a:p>
        </p:txBody>
      </p:sp>
      <p:sp>
        <p:nvSpPr>
          <p:cNvPr id="6" name="Footer Placeholder 2">
            <a:extLst>
              <a:ext uri="{FF2B5EF4-FFF2-40B4-BE49-F238E27FC236}">
                <a16:creationId xmlns:a16="http://schemas.microsoft.com/office/drawing/2014/main" id="{4A8D71B6-8DB4-2DAB-E084-F0B1E7D2313D}"/>
              </a:ext>
            </a:extLst>
          </p:cNvPr>
          <p:cNvSpPr txBox="1">
            <a:spLocks/>
          </p:cNvSpPr>
          <p:nvPr userDrawn="1"/>
        </p:nvSpPr>
        <p:spPr>
          <a:xfrm>
            <a:off x="457199" y="6121203"/>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a:t>
            </a:fld>
            <a:r>
              <a:rPr lang="en-US" sz="1400" dirty="0">
                <a:solidFill>
                  <a:schemeClr val="bg1"/>
                </a:solidFill>
                <a:latin typeface="Asap Condensed" pitchFamily="2" charset="0"/>
              </a:rPr>
              <a:t>    |   Commute Trip Reduction Employee Transportation Coordinator Survey Training</a:t>
            </a:r>
          </a:p>
        </p:txBody>
      </p:sp>
      <p:pic>
        <p:nvPicPr>
          <p:cNvPr id="8" name="Picture 7">
            <a:extLst>
              <a:ext uri="{FF2B5EF4-FFF2-40B4-BE49-F238E27FC236}">
                <a16:creationId xmlns:a16="http://schemas.microsoft.com/office/drawing/2014/main" id="{AD708CB0-E73C-E966-83FD-BD0A59D42CD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
        <p:nvSpPr>
          <p:cNvPr id="9" name="Footer Placeholder 2">
            <a:extLst>
              <a:ext uri="{FF2B5EF4-FFF2-40B4-BE49-F238E27FC236}">
                <a16:creationId xmlns:a16="http://schemas.microsoft.com/office/drawing/2014/main" id="{DBCC6DE5-A030-0C1E-149C-623CD8B70A3E}"/>
              </a:ext>
            </a:extLst>
          </p:cNvPr>
          <p:cNvSpPr txBox="1">
            <a:spLocks/>
          </p:cNvSpPr>
          <p:nvPr userDrawn="1"/>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a:t>
            </a:fld>
            <a:r>
              <a:rPr lang="en-US" sz="1400" dirty="0">
                <a:solidFill>
                  <a:schemeClr val="bg1"/>
                </a:solidFill>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24303947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Section Image Back">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05841-09F0-4158-9D1C-CD454058AC1B}"/>
              </a:ext>
            </a:extLst>
          </p:cNvPr>
          <p:cNvSpPr>
            <a:spLocks noGrp="1"/>
          </p:cNvSpPr>
          <p:nvPr>
            <p:ph type="pic" sz="quarter" idx="10"/>
          </p:nvPr>
        </p:nvSpPr>
        <p:spPr>
          <a:xfrm>
            <a:off x="0" y="0"/>
            <a:ext cx="12192000" cy="6858000"/>
          </a:xfrm>
          <a:prstGeom prst="rect">
            <a:avLst/>
          </a:prstGeom>
        </p:spPr>
        <p:txBody>
          <a:bodyPr/>
          <a:lstStyle>
            <a:lvl1pPr marL="0" indent="0">
              <a:buNone/>
              <a:defRPr>
                <a:latin typeface="Asap" pitchFamily="2" charset="0"/>
              </a:defRPr>
            </a:lvl1pPr>
          </a:lstStyle>
          <a:p>
            <a:endParaRPr lang="en-US" dirty="0"/>
          </a:p>
        </p:txBody>
      </p:sp>
      <p:sp>
        <p:nvSpPr>
          <p:cNvPr id="2" name="Rectangle 1">
            <a:extLst>
              <a:ext uri="{FF2B5EF4-FFF2-40B4-BE49-F238E27FC236}">
                <a16:creationId xmlns:a16="http://schemas.microsoft.com/office/drawing/2014/main" id="{47D2F73B-F206-5D15-71C5-590BA91E6CD4}"/>
              </a:ext>
            </a:extLst>
          </p:cNvPr>
          <p:cNvSpPr/>
          <p:nvPr userDrawn="1"/>
        </p:nvSpPr>
        <p:spPr>
          <a:xfrm>
            <a:off x="0" y="5536096"/>
            <a:ext cx="12192000" cy="1321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pic>
        <p:nvPicPr>
          <p:cNvPr id="6" name="Picture 5">
            <a:extLst>
              <a:ext uri="{FF2B5EF4-FFF2-40B4-BE49-F238E27FC236}">
                <a16:creationId xmlns:a16="http://schemas.microsoft.com/office/drawing/2014/main" id="{5D107F90-7A12-F604-592F-543364BF238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5895090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Questions/Thank You">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05841-09F0-4158-9D1C-CD454058AC1B}"/>
              </a:ext>
            </a:extLst>
          </p:cNvPr>
          <p:cNvSpPr>
            <a:spLocks noGrp="1"/>
          </p:cNvSpPr>
          <p:nvPr>
            <p:ph type="pic" sz="quarter" idx="10"/>
          </p:nvPr>
        </p:nvSpPr>
        <p:spPr>
          <a:xfrm>
            <a:off x="0" y="1689652"/>
            <a:ext cx="12192000" cy="3846445"/>
          </a:xfrm>
          <a:prstGeom prst="rect">
            <a:avLst/>
          </a:prstGeom>
        </p:spPr>
        <p:txBody>
          <a:bodyPr/>
          <a:lstStyle>
            <a:lvl1pPr marL="0" indent="0">
              <a:buNone/>
              <a:defRPr>
                <a:latin typeface="Asap" pitchFamily="2" charset="0"/>
              </a:defRPr>
            </a:lvl1pPr>
          </a:lstStyle>
          <a:p>
            <a:endParaRPr lang="en-US" dirty="0"/>
          </a:p>
        </p:txBody>
      </p:sp>
      <p:sp>
        <p:nvSpPr>
          <p:cNvPr id="2" name="Rectangle 1">
            <a:extLst>
              <a:ext uri="{FF2B5EF4-FFF2-40B4-BE49-F238E27FC236}">
                <a16:creationId xmlns:a16="http://schemas.microsoft.com/office/drawing/2014/main" id="{47D2F73B-F206-5D15-71C5-590BA91E6CD4}"/>
              </a:ext>
            </a:extLst>
          </p:cNvPr>
          <p:cNvSpPr/>
          <p:nvPr userDrawn="1"/>
        </p:nvSpPr>
        <p:spPr>
          <a:xfrm>
            <a:off x="0" y="5536096"/>
            <a:ext cx="12192000" cy="1321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pic>
        <p:nvPicPr>
          <p:cNvPr id="8" name="Picture 7">
            <a:extLst>
              <a:ext uri="{FF2B5EF4-FFF2-40B4-BE49-F238E27FC236}">
                <a16:creationId xmlns:a16="http://schemas.microsoft.com/office/drawing/2014/main" id="{992690A3-73B2-88D5-0A85-DBA772BB35A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
        <p:nvSpPr>
          <p:cNvPr id="3" name="Text Placeholder 4">
            <a:extLst>
              <a:ext uri="{FF2B5EF4-FFF2-40B4-BE49-F238E27FC236}">
                <a16:creationId xmlns:a16="http://schemas.microsoft.com/office/drawing/2014/main" id="{3AB40951-7BF8-DA71-8EC2-B03BE3028CB6}"/>
              </a:ext>
            </a:extLst>
          </p:cNvPr>
          <p:cNvSpPr>
            <a:spLocks noGrp="1"/>
          </p:cNvSpPr>
          <p:nvPr>
            <p:ph type="body" sz="quarter" idx="12" hasCustomPrompt="1"/>
          </p:nvPr>
        </p:nvSpPr>
        <p:spPr>
          <a:xfrm>
            <a:off x="685800" y="407476"/>
            <a:ext cx="10812847" cy="735702"/>
          </a:xfrm>
          <a:prstGeom prst="rect">
            <a:avLst/>
          </a:prstGeom>
        </p:spPr>
        <p:txBody>
          <a:bodyPr/>
          <a:lstStyle>
            <a:lvl1pPr marL="0" indent="0" algn="ctr">
              <a:buNone/>
              <a:defRPr sz="4800">
                <a:solidFill>
                  <a:schemeClr val="tx2"/>
                </a:solidFill>
                <a:latin typeface="IBM Plex Sans SemiBold" panose="020B0703050203000203" pitchFamily="34" charset="0"/>
              </a:defRPr>
            </a:lvl1pPr>
          </a:lstStyle>
          <a:p>
            <a:pPr lvl="0"/>
            <a:r>
              <a:rPr lang="en-US" dirty="0"/>
              <a:t>Discussion</a:t>
            </a:r>
          </a:p>
        </p:txBody>
      </p:sp>
    </p:spTree>
    <p:extLst>
      <p:ext uri="{BB962C8B-B14F-4D97-AF65-F5344CB8AC3E}">
        <p14:creationId xmlns:p14="http://schemas.microsoft.com/office/powerpoint/2010/main" val="73059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Image Text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88E225-D80C-4C72-AEBD-146DB73B2187}"/>
              </a:ext>
            </a:extLst>
          </p:cNvPr>
          <p:cNvSpPr>
            <a:spLocks noGrp="1"/>
          </p:cNvSpPr>
          <p:nvPr>
            <p:ph type="pic" sz="quarter" idx="10"/>
          </p:nvPr>
        </p:nvSpPr>
        <p:spPr>
          <a:xfrm>
            <a:off x="381000" y="2286000"/>
            <a:ext cx="5715000" cy="4572000"/>
          </a:xfrm>
          <a:prstGeom prst="rect">
            <a:avLst/>
          </a:prstGeom>
        </p:spPr>
        <p:txBody>
          <a:bodyPr/>
          <a:lstStyle>
            <a:lvl1pPr marL="0" indent="0">
              <a:buFontTx/>
              <a:buNone/>
              <a:defRPr>
                <a:latin typeface="Asap" pitchFamily="2" charset="0"/>
              </a:defRPr>
            </a:lvl1pPr>
          </a:lstStyle>
          <a:p>
            <a:endParaRPr lang="en-US" dirty="0"/>
          </a:p>
        </p:txBody>
      </p:sp>
      <p:sp>
        <p:nvSpPr>
          <p:cNvPr id="5" name="Picture Placeholder 4">
            <a:extLst>
              <a:ext uri="{FF2B5EF4-FFF2-40B4-BE49-F238E27FC236}">
                <a16:creationId xmlns:a16="http://schemas.microsoft.com/office/drawing/2014/main" id="{512C884D-3394-4CB1-8FE8-8FA0FCF61672}"/>
              </a:ext>
            </a:extLst>
          </p:cNvPr>
          <p:cNvSpPr>
            <a:spLocks noGrp="1"/>
          </p:cNvSpPr>
          <p:nvPr>
            <p:ph type="pic" sz="quarter" idx="11"/>
          </p:nvPr>
        </p:nvSpPr>
        <p:spPr>
          <a:xfrm>
            <a:off x="6781800" y="0"/>
            <a:ext cx="5029200" cy="2286000"/>
          </a:xfrm>
          <a:prstGeom prst="rect">
            <a:avLst/>
          </a:prstGeom>
        </p:spPr>
        <p:txBody>
          <a:bodyPr/>
          <a:lstStyle>
            <a:lvl1pPr marL="0" indent="0">
              <a:buFontTx/>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D2BB726F-C86E-9E41-F93E-7A4C5F61A36E}"/>
              </a:ext>
            </a:extLst>
          </p:cNvPr>
          <p:cNvSpPr>
            <a:spLocks noGrp="1"/>
          </p:cNvSpPr>
          <p:nvPr>
            <p:ph type="body" sz="quarter" idx="13" hasCustomPrompt="1"/>
          </p:nvPr>
        </p:nvSpPr>
        <p:spPr>
          <a:xfrm>
            <a:off x="685800" y="398865"/>
            <a:ext cx="5514765" cy="1411467"/>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 Image Layout</a:t>
            </a:r>
          </a:p>
          <a:p>
            <a:pPr lvl="0"/>
            <a:r>
              <a:rPr lang="en-US" dirty="0"/>
              <a:t>Header Goes Here</a:t>
            </a:r>
          </a:p>
        </p:txBody>
      </p:sp>
      <p:sp>
        <p:nvSpPr>
          <p:cNvPr id="11" name="Text Placeholder 10">
            <a:extLst>
              <a:ext uri="{FF2B5EF4-FFF2-40B4-BE49-F238E27FC236}">
                <a16:creationId xmlns:a16="http://schemas.microsoft.com/office/drawing/2014/main" id="{2C8037B9-8AA3-84CC-1BC9-991C59A0FBD9}"/>
              </a:ext>
            </a:extLst>
          </p:cNvPr>
          <p:cNvSpPr>
            <a:spLocks noGrp="1"/>
          </p:cNvSpPr>
          <p:nvPr>
            <p:ph type="body" sz="quarter" idx="16" hasCustomPrompt="1"/>
          </p:nvPr>
        </p:nvSpPr>
        <p:spPr>
          <a:xfrm>
            <a:off x="6781800" y="2614613"/>
            <a:ext cx="4716847" cy="3508375"/>
          </a:xfrm>
          <a:prstGeom prst="rect">
            <a:avLst/>
          </a:prstGeom>
        </p:spPr>
        <p:txBody>
          <a:bodyPr lIns="0" tIns="0" rIns="0" bIns="0"/>
          <a:lstStyle>
            <a:lvl1pPr>
              <a:defRPr sz="2400"/>
            </a:lvl1pPr>
          </a:lstStyle>
          <a:p>
            <a:pPr lvl="0"/>
            <a:r>
              <a:rPr lang="en-US" dirty="0"/>
              <a:t>Text Here (ASAP Regular 20-22pt)</a:t>
            </a:r>
          </a:p>
        </p:txBody>
      </p:sp>
      <p:sp>
        <p:nvSpPr>
          <p:cNvPr id="6" name="Footer Placeholder 2">
            <a:extLst>
              <a:ext uri="{FF2B5EF4-FFF2-40B4-BE49-F238E27FC236}">
                <a16:creationId xmlns:a16="http://schemas.microsoft.com/office/drawing/2014/main" id="{2E81BFD5-44CB-6BB3-3A22-2A3546C0E7AC}"/>
              </a:ext>
            </a:extLst>
          </p:cNvPr>
          <p:cNvSpPr txBox="1">
            <a:spLocks/>
          </p:cNvSpPr>
          <p:nvPr userDrawn="1"/>
        </p:nvSpPr>
        <p:spPr>
          <a:xfrm>
            <a:off x="457199" y="6121203"/>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a:t>
            </a:fld>
            <a:r>
              <a:rPr lang="en-US" sz="1400" dirty="0">
                <a:solidFill>
                  <a:schemeClr val="bg1"/>
                </a:solidFill>
                <a:latin typeface="Asap Condensed" pitchFamily="2" charset="0"/>
              </a:rPr>
              <a:t>    |   Commute Trip Reduction Employee Transportation Coordinator Survey Training</a:t>
            </a:r>
          </a:p>
        </p:txBody>
      </p:sp>
      <p:pic>
        <p:nvPicPr>
          <p:cNvPr id="8" name="Picture 7">
            <a:extLst>
              <a:ext uri="{FF2B5EF4-FFF2-40B4-BE49-F238E27FC236}">
                <a16:creationId xmlns:a16="http://schemas.microsoft.com/office/drawing/2014/main" id="{01C16575-1952-BC11-CCA3-A891B4A4D83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9" name="Footer Placeholder 2">
            <a:extLst>
              <a:ext uri="{FF2B5EF4-FFF2-40B4-BE49-F238E27FC236}">
                <a16:creationId xmlns:a16="http://schemas.microsoft.com/office/drawing/2014/main" id="{E24DF86D-06A6-B6D3-185A-65D89F9177B5}"/>
              </a:ext>
            </a:extLst>
          </p:cNvPr>
          <p:cNvSpPr txBox="1">
            <a:spLocks/>
          </p:cNvSpPr>
          <p:nvPr userDrawn="1"/>
        </p:nvSpPr>
        <p:spPr>
          <a:xfrm>
            <a:off x="6781800" y="6168177"/>
            <a:ext cx="4409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tx1"/>
                </a:solidFill>
                <a:latin typeface="Asap Condensed" pitchFamily="2" charset="0"/>
              </a:rPr>
              <a:pPr marL="0" indent="0">
                <a:buNone/>
              </a:pPr>
              <a:t>‹#›</a:t>
            </a:fld>
            <a:r>
              <a:rPr lang="en-US" sz="1400" dirty="0">
                <a:solidFill>
                  <a:schemeClr val="tx1"/>
                </a:solidFill>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062596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Collage Right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1053DF-B818-403C-BCC4-91BF684FF483}"/>
              </a:ext>
            </a:extLst>
          </p:cNvPr>
          <p:cNvSpPr>
            <a:spLocks noGrp="1"/>
          </p:cNvSpPr>
          <p:nvPr>
            <p:ph type="pic" sz="quarter" idx="10"/>
          </p:nvPr>
        </p:nvSpPr>
        <p:spPr>
          <a:xfrm>
            <a:off x="5638800" y="0"/>
            <a:ext cx="3048000" cy="4114800"/>
          </a:xfrm>
          <a:prstGeom prst="rect">
            <a:avLst/>
          </a:prstGeom>
        </p:spPr>
        <p:txBody>
          <a:bodyPr/>
          <a:lstStyle>
            <a:lvl1pPr marL="0" indent="0">
              <a:buFontTx/>
              <a:buNone/>
              <a:defRPr>
                <a:latin typeface="Asap" pitchFamily="2" charset="0"/>
              </a:defRPr>
            </a:lvl1pPr>
          </a:lstStyle>
          <a:p>
            <a:endParaRPr lang="en-US" dirty="0"/>
          </a:p>
        </p:txBody>
      </p:sp>
      <p:sp>
        <p:nvSpPr>
          <p:cNvPr id="13" name="Picture Placeholder 12">
            <a:extLst>
              <a:ext uri="{FF2B5EF4-FFF2-40B4-BE49-F238E27FC236}">
                <a16:creationId xmlns:a16="http://schemas.microsoft.com/office/drawing/2014/main" id="{1FCA8343-8DD2-407E-B660-F778FE9A4ABC}"/>
              </a:ext>
            </a:extLst>
          </p:cNvPr>
          <p:cNvSpPr>
            <a:spLocks noGrp="1"/>
          </p:cNvSpPr>
          <p:nvPr>
            <p:ph type="pic" sz="quarter" idx="11"/>
          </p:nvPr>
        </p:nvSpPr>
        <p:spPr>
          <a:xfrm>
            <a:off x="8915400" y="2733675"/>
            <a:ext cx="3048000" cy="4114800"/>
          </a:xfrm>
          <a:prstGeom prst="rect">
            <a:avLst/>
          </a:prstGeom>
        </p:spPr>
        <p:txBody>
          <a:bodyPr/>
          <a:lstStyle>
            <a:lvl1pPr marL="0" indent="0">
              <a:buNone/>
              <a:defRPr>
                <a:latin typeface="Asap" pitchFamily="2" charset="0"/>
              </a:defRPr>
            </a:lvl1pPr>
          </a:lstStyle>
          <a:p>
            <a:endParaRPr lang="en-US" dirty="0"/>
          </a:p>
        </p:txBody>
      </p:sp>
      <p:sp>
        <p:nvSpPr>
          <p:cNvPr id="15" name="Picture Placeholder 14">
            <a:extLst>
              <a:ext uri="{FF2B5EF4-FFF2-40B4-BE49-F238E27FC236}">
                <a16:creationId xmlns:a16="http://schemas.microsoft.com/office/drawing/2014/main" id="{CE3A82AB-6BE4-4839-A3DC-B9EE8D269EA6}"/>
              </a:ext>
            </a:extLst>
          </p:cNvPr>
          <p:cNvSpPr>
            <a:spLocks noGrp="1"/>
          </p:cNvSpPr>
          <p:nvPr>
            <p:ph type="pic" sz="quarter" idx="12"/>
          </p:nvPr>
        </p:nvSpPr>
        <p:spPr>
          <a:xfrm>
            <a:off x="8915400" y="0"/>
            <a:ext cx="3048000" cy="2514600"/>
          </a:xfrm>
          <a:prstGeom prst="rect">
            <a:avLst/>
          </a:prstGeom>
        </p:spPr>
        <p:txBody>
          <a:bodyPr/>
          <a:lstStyle>
            <a:lvl1pPr marL="0" indent="0">
              <a:buFontTx/>
              <a:buNone/>
              <a:defRPr>
                <a:latin typeface="Asap" pitchFamily="2" charset="0"/>
              </a:defRPr>
            </a:lvl1pPr>
          </a:lstStyle>
          <a:p>
            <a:endParaRPr lang="en-US" dirty="0"/>
          </a:p>
        </p:txBody>
      </p:sp>
      <p:sp>
        <p:nvSpPr>
          <p:cNvPr id="17" name="Picture Placeholder 16">
            <a:extLst>
              <a:ext uri="{FF2B5EF4-FFF2-40B4-BE49-F238E27FC236}">
                <a16:creationId xmlns:a16="http://schemas.microsoft.com/office/drawing/2014/main" id="{58FDBE2F-2AE0-491C-9396-37AC4602D723}"/>
              </a:ext>
            </a:extLst>
          </p:cNvPr>
          <p:cNvSpPr>
            <a:spLocks noGrp="1"/>
          </p:cNvSpPr>
          <p:nvPr>
            <p:ph type="pic" sz="quarter" idx="13"/>
          </p:nvPr>
        </p:nvSpPr>
        <p:spPr>
          <a:xfrm>
            <a:off x="5638800" y="4343400"/>
            <a:ext cx="3048000" cy="2505075"/>
          </a:xfrm>
          <a:prstGeom prst="rect">
            <a:avLst/>
          </a:prstGeom>
        </p:spPr>
        <p:txBody>
          <a:bodyPr/>
          <a:lstStyle>
            <a:lvl1pPr marL="0" indent="0">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C735C1E3-F66C-D8CF-0227-16792C0F8324}"/>
              </a:ext>
            </a:extLst>
          </p:cNvPr>
          <p:cNvSpPr>
            <a:spLocks noGrp="1"/>
          </p:cNvSpPr>
          <p:nvPr>
            <p:ph type="body" sz="quarter" idx="14" hasCustomPrompt="1"/>
          </p:nvPr>
        </p:nvSpPr>
        <p:spPr>
          <a:xfrm>
            <a:off x="685800" y="398865"/>
            <a:ext cx="4557295" cy="1063597"/>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Photo Collage Right/ Header Here</a:t>
            </a:r>
          </a:p>
        </p:txBody>
      </p:sp>
      <p:sp>
        <p:nvSpPr>
          <p:cNvPr id="3" name="Text Placeholder 5">
            <a:extLst>
              <a:ext uri="{FF2B5EF4-FFF2-40B4-BE49-F238E27FC236}">
                <a16:creationId xmlns:a16="http://schemas.microsoft.com/office/drawing/2014/main" id="{32D24B2B-20B1-94E0-A0C1-4436FDF88B98}"/>
              </a:ext>
            </a:extLst>
          </p:cNvPr>
          <p:cNvSpPr>
            <a:spLocks noGrp="1"/>
          </p:cNvSpPr>
          <p:nvPr>
            <p:ph type="body" sz="quarter" idx="15" hasCustomPrompt="1"/>
          </p:nvPr>
        </p:nvSpPr>
        <p:spPr>
          <a:xfrm>
            <a:off x="581235" y="2097157"/>
            <a:ext cx="4557295" cy="3894161"/>
          </a:xfrm>
          <a:prstGeom prst="rect">
            <a:avLst/>
          </a:prstGeom>
        </p:spPr>
        <p:txBody>
          <a:bodyPr lIns="0" tIns="0" rIns="0" bIns="0"/>
          <a:lstStyle>
            <a:lvl1pPr marL="457200" indent="-457200">
              <a:buFont typeface="Arial" panose="020B0604020202020204" pitchFamily="34" charset="0"/>
              <a:buChar char="•"/>
              <a:defRPr sz="22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 (ASAP Regular 20-24pt)</a:t>
            </a:r>
          </a:p>
        </p:txBody>
      </p:sp>
      <p:pic>
        <p:nvPicPr>
          <p:cNvPr id="4" name="Picture 3">
            <a:extLst>
              <a:ext uri="{FF2B5EF4-FFF2-40B4-BE49-F238E27FC236}">
                <a16:creationId xmlns:a16="http://schemas.microsoft.com/office/drawing/2014/main" id="{4C4138F9-F9F5-8EC3-180F-D20086820E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295643" y="5991319"/>
            <a:ext cx="500270" cy="640278"/>
          </a:xfrm>
          <a:prstGeom prst="rect">
            <a:avLst/>
          </a:prstGeom>
        </p:spPr>
      </p:pic>
    </p:spTree>
    <p:extLst>
      <p:ext uri="{BB962C8B-B14F-4D97-AF65-F5344CB8AC3E}">
        <p14:creationId xmlns:p14="http://schemas.microsoft.com/office/powerpoint/2010/main" val="566940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Collage Left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91053DF-B818-403C-BCC4-91BF684FF483}"/>
              </a:ext>
            </a:extLst>
          </p:cNvPr>
          <p:cNvSpPr>
            <a:spLocks noGrp="1"/>
          </p:cNvSpPr>
          <p:nvPr>
            <p:ph type="pic" sz="quarter" idx="10"/>
          </p:nvPr>
        </p:nvSpPr>
        <p:spPr>
          <a:xfrm>
            <a:off x="221988" y="0"/>
            <a:ext cx="3048000" cy="4114800"/>
          </a:xfrm>
          <a:prstGeom prst="rect">
            <a:avLst/>
          </a:prstGeom>
        </p:spPr>
        <p:txBody>
          <a:bodyPr/>
          <a:lstStyle>
            <a:lvl1pPr marL="0" indent="0">
              <a:buFontTx/>
              <a:buNone/>
              <a:defRPr>
                <a:latin typeface="Asap" pitchFamily="2" charset="0"/>
              </a:defRPr>
            </a:lvl1pPr>
          </a:lstStyle>
          <a:p>
            <a:endParaRPr lang="en-US" dirty="0"/>
          </a:p>
        </p:txBody>
      </p:sp>
      <p:sp>
        <p:nvSpPr>
          <p:cNvPr id="13" name="Picture Placeholder 12">
            <a:extLst>
              <a:ext uri="{FF2B5EF4-FFF2-40B4-BE49-F238E27FC236}">
                <a16:creationId xmlns:a16="http://schemas.microsoft.com/office/drawing/2014/main" id="{1FCA8343-8DD2-407E-B660-F778FE9A4ABC}"/>
              </a:ext>
            </a:extLst>
          </p:cNvPr>
          <p:cNvSpPr>
            <a:spLocks noGrp="1"/>
          </p:cNvSpPr>
          <p:nvPr>
            <p:ph type="pic" sz="quarter" idx="11"/>
          </p:nvPr>
        </p:nvSpPr>
        <p:spPr>
          <a:xfrm>
            <a:off x="3498588" y="2733675"/>
            <a:ext cx="3048000" cy="4114800"/>
          </a:xfrm>
          <a:prstGeom prst="rect">
            <a:avLst/>
          </a:prstGeom>
        </p:spPr>
        <p:txBody>
          <a:bodyPr/>
          <a:lstStyle>
            <a:lvl1pPr marL="0" indent="0">
              <a:buNone/>
              <a:defRPr>
                <a:latin typeface="Asap" pitchFamily="2" charset="0"/>
              </a:defRPr>
            </a:lvl1pPr>
          </a:lstStyle>
          <a:p>
            <a:endParaRPr lang="en-US" dirty="0"/>
          </a:p>
        </p:txBody>
      </p:sp>
      <p:sp>
        <p:nvSpPr>
          <p:cNvPr id="15" name="Picture Placeholder 14">
            <a:extLst>
              <a:ext uri="{FF2B5EF4-FFF2-40B4-BE49-F238E27FC236}">
                <a16:creationId xmlns:a16="http://schemas.microsoft.com/office/drawing/2014/main" id="{CE3A82AB-6BE4-4839-A3DC-B9EE8D269EA6}"/>
              </a:ext>
            </a:extLst>
          </p:cNvPr>
          <p:cNvSpPr>
            <a:spLocks noGrp="1"/>
          </p:cNvSpPr>
          <p:nvPr>
            <p:ph type="pic" sz="quarter" idx="12"/>
          </p:nvPr>
        </p:nvSpPr>
        <p:spPr>
          <a:xfrm>
            <a:off x="3498588" y="0"/>
            <a:ext cx="3048000" cy="2514600"/>
          </a:xfrm>
          <a:prstGeom prst="rect">
            <a:avLst/>
          </a:prstGeom>
        </p:spPr>
        <p:txBody>
          <a:bodyPr/>
          <a:lstStyle>
            <a:lvl1pPr marL="0" indent="0">
              <a:buFontTx/>
              <a:buNone/>
              <a:defRPr>
                <a:latin typeface="Asap" pitchFamily="2" charset="0"/>
              </a:defRPr>
            </a:lvl1pPr>
          </a:lstStyle>
          <a:p>
            <a:endParaRPr lang="en-US" dirty="0"/>
          </a:p>
        </p:txBody>
      </p:sp>
      <p:sp>
        <p:nvSpPr>
          <p:cNvPr id="17" name="Picture Placeholder 16">
            <a:extLst>
              <a:ext uri="{FF2B5EF4-FFF2-40B4-BE49-F238E27FC236}">
                <a16:creationId xmlns:a16="http://schemas.microsoft.com/office/drawing/2014/main" id="{58FDBE2F-2AE0-491C-9396-37AC4602D723}"/>
              </a:ext>
            </a:extLst>
          </p:cNvPr>
          <p:cNvSpPr>
            <a:spLocks noGrp="1"/>
          </p:cNvSpPr>
          <p:nvPr>
            <p:ph type="pic" sz="quarter" idx="13"/>
          </p:nvPr>
        </p:nvSpPr>
        <p:spPr>
          <a:xfrm>
            <a:off x="221988" y="4343400"/>
            <a:ext cx="3048000" cy="2505075"/>
          </a:xfrm>
          <a:prstGeom prst="rect">
            <a:avLst/>
          </a:prstGeom>
        </p:spPr>
        <p:txBody>
          <a:bodyPr/>
          <a:lstStyle>
            <a:lvl1pPr marL="0" indent="0">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C735C1E3-F66C-D8CF-0227-16792C0F8324}"/>
              </a:ext>
            </a:extLst>
          </p:cNvPr>
          <p:cNvSpPr>
            <a:spLocks noGrp="1"/>
          </p:cNvSpPr>
          <p:nvPr>
            <p:ph type="body" sz="quarter" idx="14" hasCustomPrompt="1"/>
          </p:nvPr>
        </p:nvSpPr>
        <p:spPr>
          <a:xfrm>
            <a:off x="7022994" y="381000"/>
            <a:ext cx="4483207" cy="1063597"/>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Photo Collage Left/ Header Here</a:t>
            </a:r>
          </a:p>
        </p:txBody>
      </p:sp>
      <p:sp>
        <p:nvSpPr>
          <p:cNvPr id="3" name="Text Placeholder 5">
            <a:extLst>
              <a:ext uri="{FF2B5EF4-FFF2-40B4-BE49-F238E27FC236}">
                <a16:creationId xmlns:a16="http://schemas.microsoft.com/office/drawing/2014/main" id="{32D24B2B-20B1-94E0-A0C1-4436FDF88B98}"/>
              </a:ext>
            </a:extLst>
          </p:cNvPr>
          <p:cNvSpPr>
            <a:spLocks noGrp="1"/>
          </p:cNvSpPr>
          <p:nvPr>
            <p:ph type="body" sz="quarter" idx="15" hasCustomPrompt="1"/>
          </p:nvPr>
        </p:nvSpPr>
        <p:spPr>
          <a:xfrm>
            <a:off x="7022994" y="1999756"/>
            <a:ext cx="4475654" cy="3889193"/>
          </a:xfrm>
          <a:prstGeom prst="rect">
            <a:avLst/>
          </a:prstGeom>
        </p:spPr>
        <p:txBody>
          <a:bodyPr/>
          <a:lstStyle>
            <a:lvl1pPr marL="457200" indent="-4572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 (ASAP Regular 20-24pt)</a:t>
            </a:r>
          </a:p>
        </p:txBody>
      </p:sp>
      <p:pic>
        <p:nvPicPr>
          <p:cNvPr id="8" name="Picture 7">
            <a:extLst>
              <a:ext uri="{FF2B5EF4-FFF2-40B4-BE49-F238E27FC236}">
                <a16:creationId xmlns:a16="http://schemas.microsoft.com/office/drawing/2014/main" id="{A6F44193-0C9E-E13C-57BA-71EB99E26D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304877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Angle Two Colum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1295400"/>
            <a:ext cx="12192000" cy="3203256"/>
          </a:xfrm>
          <a:prstGeom prst="rect">
            <a:avLst/>
          </a:prstGeom>
        </p:spPr>
        <p:txBody>
          <a:bodyPr/>
          <a:lstStyle>
            <a:lvl1pPr marL="0" indent="0">
              <a:buFontTx/>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1D5A8570-E55E-3369-68DC-D2B4428D457F}"/>
              </a:ext>
            </a:extLst>
          </p:cNvPr>
          <p:cNvSpPr>
            <a:spLocks noGrp="1"/>
          </p:cNvSpPr>
          <p:nvPr>
            <p:ph type="body" sz="quarter" idx="14" hasCustomPrompt="1"/>
          </p:nvPr>
        </p:nvSpPr>
        <p:spPr>
          <a:xfrm>
            <a:off x="685800" y="406883"/>
            <a:ext cx="10966918" cy="491148"/>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Wide Angle Header Here</a:t>
            </a:r>
          </a:p>
        </p:txBody>
      </p:sp>
      <p:sp>
        <p:nvSpPr>
          <p:cNvPr id="5" name="Text Placeholder 5">
            <a:extLst>
              <a:ext uri="{FF2B5EF4-FFF2-40B4-BE49-F238E27FC236}">
                <a16:creationId xmlns:a16="http://schemas.microsoft.com/office/drawing/2014/main" id="{DEB41A12-9232-234D-36C0-84111F3600D5}"/>
              </a:ext>
            </a:extLst>
          </p:cNvPr>
          <p:cNvSpPr>
            <a:spLocks noGrp="1"/>
          </p:cNvSpPr>
          <p:nvPr>
            <p:ph type="body" sz="quarter" idx="15" hasCustomPrompt="1"/>
          </p:nvPr>
        </p:nvSpPr>
        <p:spPr>
          <a:xfrm>
            <a:off x="685799" y="4789603"/>
            <a:ext cx="10820401" cy="985553"/>
          </a:xfrm>
          <a:prstGeom prst="rect">
            <a:avLst/>
          </a:prstGeom>
        </p:spPr>
        <p:txBody>
          <a:bodyPr lIns="0" tIns="0" rIns="0" bIns="0" numCol="2"/>
          <a:lstStyle>
            <a:lvl1pPr marL="342900" indent="-3429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 (ASAP Regular 20-24pt)</a:t>
            </a:r>
            <a:br>
              <a:rPr lang="en-US" dirty="0"/>
            </a:b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Text here (ASAP Regular 20-24pt)</a:t>
            </a:r>
          </a:p>
        </p:txBody>
      </p:sp>
      <p:pic>
        <p:nvPicPr>
          <p:cNvPr id="8" name="Picture 7">
            <a:extLst>
              <a:ext uri="{FF2B5EF4-FFF2-40B4-BE49-F238E27FC236}">
                <a16:creationId xmlns:a16="http://schemas.microsoft.com/office/drawing/2014/main" id="{6AEFFD9A-D6D5-D87C-AE84-A0D7B08DCF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493215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Right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E8F669-6CC4-4D34-843E-2C35380CB2F6}"/>
              </a:ext>
            </a:extLst>
          </p:cNvPr>
          <p:cNvSpPr>
            <a:spLocks noGrp="1"/>
          </p:cNvSpPr>
          <p:nvPr>
            <p:ph type="pic" sz="quarter" idx="10"/>
          </p:nvPr>
        </p:nvSpPr>
        <p:spPr>
          <a:xfrm>
            <a:off x="6096000" y="0"/>
            <a:ext cx="6096000" cy="6858000"/>
          </a:xfrm>
          <a:prstGeom prst="rect">
            <a:avLst/>
          </a:prstGeom>
        </p:spPr>
        <p:txBody>
          <a:bodyPr/>
          <a:lstStyle>
            <a:lvl1pPr marL="0" indent="0">
              <a:buFontTx/>
              <a:buNone/>
              <a:defRPr>
                <a:latin typeface="Asap" pitchFamily="2" charset="0"/>
              </a:defRPr>
            </a:lvl1pPr>
          </a:lstStyle>
          <a:p>
            <a:endParaRPr lang="en-US" dirty="0"/>
          </a:p>
        </p:txBody>
      </p:sp>
      <p:pic>
        <p:nvPicPr>
          <p:cNvPr id="4" name="Picture 3">
            <a:extLst>
              <a:ext uri="{FF2B5EF4-FFF2-40B4-BE49-F238E27FC236}">
                <a16:creationId xmlns:a16="http://schemas.microsoft.com/office/drawing/2014/main" id="{F6BC58D2-5C1A-2E29-E659-BCD5228A3DC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295643" y="5991319"/>
            <a:ext cx="500270" cy="640278"/>
          </a:xfrm>
          <a:prstGeom prst="rect">
            <a:avLst/>
          </a:prstGeom>
        </p:spPr>
      </p:pic>
      <p:sp>
        <p:nvSpPr>
          <p:cNvPr id="2" name="Text Placeholder 7">
            <a:extLst>
              <a:ext uri="{FF2B5EF4-FFF2-40B4-BE49-F238E27FC236}">
                <a16:creationId xmlns:a16="http://schemas.microsoft.com/office/drawing/2014/main" id="{104C8CC7-4986-6A80-EA4F-AD886F217CD9}"/>
              </a:ext>
            </a:extLst>
          </p:cNvPr>
          <p:cNvSpPr>
            <a:spLocks noGrp="1"/>
          </p:cNvSpPr>
          <p:nvPr>
            <p:ph type="body" sz="quarter" idx="13" hasCustomPrompt="1"/>
          </p:nvPr>
        </p:nvSpPr>
        <p:spPr>
          <a:xfrm>
            <a:off x="697834" y="2138371"/>
            <a:ext cx="5136962" cy="2477046"/>
          </a:xfrm>
          <a:prstGeom prst="rect">
            <a:avLst/>
          </a:prstGeom>
        </p:spPr>
        <p:txBody>
          <a:bodyPr lIns="0" tIns="0" rIns="0" bIns="0"/>
          <a:lstStyle>
            <a:lvl1pPr marL="0" indent="0">
              <a:lnSpc>
                <a:spcPts val="5400"/>
              </a:lnSpc>
              <a:spcBef>
                <a:spcPts val="0"/>
              </a:spcBef>
              <a:buNone/>
              <a:defRPr sz="5400" baseline="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 Here</a:t>
            </a:r>
          </a:p>
        </p:txBody>
      </p:sp>
      <p:pic>
        <p:nvPicPr>
          <p:cNvPr id="7" name="Picture 6" descr="Logo, company name&#10;&#10;Description automatically generated">
            <a:extLst>
              <a:ext uri="{FF2B5EF4-FFF2-40B4-BE49-F238E27FC236}">
                <a16:creationId xmlns:a16="http://schemas.microsoft.com/office/drawing/2014/main" id="{90D9D33A-3153-9370-34BF-B433366C41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834" y="440920"/>
            <a:ext cx="3311692" cy="976190"/>
          </a:xfrm>
          <a:prstGeom prst="rect">
            <a:avLst/>
          </a:prstGeom>
        </p:spPr>
      </p:pic>
    </p:spTree>
    <p:extLst>
      <p:ext uri="{BB962C8B-B14F-4D97-AF65-F5344CB8AC3E}">
        <p14:creationId xmlns:p14="http://schemas.microsoft.com/office/powerpoint/2010/main" val="304103992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Slide Navy Background">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1B83DA-AF88-2E6A-A7A6-B9D72E56CB1C}"/>
              </a:ext>
            </a:extLst>
          </p:cNvPr>
          <p:cNvSpPr/>
          <p:nvPr userDrawn="1"/>
        </p:nvSpPr>
        <p:spPr>
          <a:xfrm>
            <a:off x="1459787" y="1497415"/>
            <a:ext cx="10732213" cy="3896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1459787" y="1497415"/>
            <a:ext cx="4114800" cy="3896518"/>
          </a:xfrm>
          <a:prstGeom prst="rect">
            <a:avLst/>
          </a:prstGeom>
        </p:spPr>
        <p:txBody>
          <a:bodyPr/>
          <a:lstStyle>
            <a:lvl1pPr marL="0" indent="0">
              <a:buFontTx/>
              <a:buNone/>
              <a:defRPr>
                <a:latin typeface="Asap" pitchFamily="2" charset="0"/>
              </a:defRPr>
            </a:lvl1pPr>
          </a:lstStyle>
          <a:p>
            <a:endParaRPr lang="en-US" dirty="0"/>
          </a:p>
        </p:txBody>
      </p:sp>
      <p:sp>
        <p:nvSpPr>
          <p:cNvPr id="3" name="Text Placeholder 7">
            <a:extLst>
              <a:ext uri="{FF2B5EF4-FFF2-40B4-BE49-F238E27FC236}">
                <a16:creationId xmlns:a16="http://schemas.microsoft.com/office/drawing/2014/main" id="{33657642-0B66-7985-1EA3-1C43D4E0F1C0}"/>
              </a:ext>
            </a:extLst>
          </p:cNvPr>
          <p:cNvSpPr>
            <a:spLocks noGrp="1"/>
          </p:cNvSpPr>
          <p:nvPr>
            <p:ph type="body" sz="quarter" idx="14" hasCustomPrompt="1"/>
          </p:nvPr>
        </p:nvSpPr>
        <p:spPr>
          <a:xfrm>
            <a:off x="5967664" y="1933552"/>
            <a:ext cx="5530984" cy="1230887"/>
          </a:xfrm>
          <a:prstGeom prst="rect">
            <a:avLst/>
          </a:prstGeom>
        </p:spPr>
        <p:txBody>
          <a:bodyPr lIns="0" tIns="0" rIns="0" bIns="0"/>
          <a:lstStyle>
            <a:lvl1pPr marL="0" indent="0">
              <a:lnSpc>
                <a:spcPct val="100000"/>
              </a:lnSpc>
              <a:spcBef>
                <a:spcPts val="0"/>
              </a:spcBef>
              <a:buNone/>
              <a:defRPr sz="44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Next Topic Title Here</a:t>
            </a:r>
          </a:p>
        </p:txBody>
      </p:sp>
      <p:sp>
        <p:nvSpPr>
          <p:cNvPr id="6" name="Text Placeholder 5">
            <a:extLst>
              <a:ext uri="{FF2B5EF4-FFF2-40B4-BE49-F238E27FC236}">
                <a16:creationId xmlns:a16="http://schemas.microsoft.com/office/drawing/2014/main" id="{AE2F9D4B-789A-4043-CB90-8BD3F8D4F4DC}"/>
              </a:ext>
            </a:extLst>
          </p:cNvPr>
          <p:cNvSpPr>
            <a:spLocks noGrp="1"/>
          </p:cNvSpPr>
          <p:nvPr>
            <p:ph type="body" sz="quarter" idx="15" hasCustomPrompt="1"/>
          </p:nvPr>
        </p:nvSpPr>
        <p:spPr>
          <a:xfrm>
            <a:off x="5967664" y="3762418"/>
            <a:ext cx="5530983" cy="577897"/>
          </a:xfrm>
          <a:prstGeom prst="rect">
            <a:avLst/>
          </a:prstGeom>
        </p:spPr>
        <p:txBody>
          <a:bodyPr lIns="0" tIns="0" rIns="0" bIns="0"/>
          <a:lstStyle>
            <a:lvl1pPr marL="0" indent="0">
              <a:buFont typeface="Arial" panose="020B0604020202020204" pitchFamily="34" charset="0"/>
              <a:buNone/>
              <a:defRPr sz="2400">
                <a:solidFill>
                  <a:schemeClr val="accent1"/>
                </a:solidFill>
                <a:latin typeface="Asap 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 (ASAP </a:t>
            </a:r>
            <a:r>
              <a:rPr lang="en-US" dirty="0" err="1"/>
              <a:t>SemiBold</a:t>
            </a:r>
            <a:r>
              <a:rPr lang="en-US" dirty="0"/>
              <a:t> 24-28pt)</a:t>
            </a:r>
          </a:p>
        </p:txBody>
      </p:sp>
      <p:pic>
        <p:nvPicPr>
          <p:cNvPr id="9" name="Picture 8">
            <a:extLst>
              <a:ext uri="{FF2B5EF4-FFF2-40B4-BE49-F238E27FC236}">
                <a16:creationId xmlns:a16="http://schemas.microsoft.com/office/drawing/2014/main" id="{C681F824-B12C-A50A-B3FE-67D5D9C63E5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6374756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 Slide Image Righ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1B83DA-AF88-2E6A-A7A6-B9D72E56CB1C}"/>
              </a:ext>
            </a:extLst>
          </p:cNvPr>
          <p:cNvSpPr/>
          <p:nvPr userDrawn="1"/>
        </p:nvSpPr>
        <p:spPr>
          <a:xfrm>
            <a:off x="1471862" y="890244"/>
            <a:ext cx="9248276" cy="5077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6096000" y="890244"/>
            <a:ext cx="4624138" cy="5077512"/>
          </a:xfrm>
          <a:prstGeom prst="rect">
            <a:avLst/>
          </a:prstGeom>
        </p:spPr>
        <p:txBody>
          <a:bodyPr/>
          <a:lstStyle>
            <a:lvl1pPr marL="0" indent="0">
              <a:buFontTx/>
              <a:buNone/>
              <a:defRPr>
                <a:latin typeface="Asap" pitchFamily="2" charset="0"/>
              </a:defRPr>
            </a:lvl1pPr>
          </a:lstStyle>
          <a:p>
            <a:endParaRPr lang="en-US" dirty="0"/>
          </a:p>
        </p:txBody>
      </p:sp>
      <p:sp>
        <p:nvSpPr>
          <p:cNvPr id="3" name="Text Placeholder 7">
            <a:extLst>
              <a:ext uri="{FF2B5EF4-FFF2-40B4-BE49-F238E27FC236}">
                <a16:creationId xmlns:a16="http://schemas.microsoft.com/office/drawing/2014/main" id="{33657642-0B66-7985-1EA3-1C43D4E0F1C0}"/>
              </a:ext>
            </a:extLst>
          </p:cNvPr>
          <p:cNvSpPr>
            <a:spLocks noGrp="1"/>
          </p:cNvSpPr>
          <p:nvPr>
            <p:ph type="body" sz="quarter" idx="14" hasCustomPrompt="1"/>
          </p:nvPr>
        </p:nvSpPr>
        <p:spPr>
          <a:xfrm>
            <a:off x="1860147" y="1316763"/>
            <a:ext cx="3869503" cy="1230887"/>
          </a:xfrm>
          <a:prstGeom prst="rect">
            <a:avLst/>
          </a:prstGeom>
        </p:spPr>
        <p:txBody>
          <a:bodyPr lIns="0" tIns="0" rIns="0" bIns="0"/>
          <a:lstStyle>
            <a:lvl1pPr marL="0" indent="0">
              <a:lnSpc>
                <a:spcPct val="100000"/>
              </a:lnSpc>
              <a:spcBef>
                <a:spcPts val="0"/>
              </a:spcBef>
              <a:buNone/>
              <a:defRPr sz="44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Next Topic Title Here</a:t>
            </a:r>
          </a:p>
        </p:txBody>
      </p:sp>
      <p:sp>
        <p:nvSpPr>
          <p:cNvPr id="6" name="Text Placeholder 5">
            <a:extLst>
              <a:ext uri="{FF2B5EF4-FFF2-40B4-BE49-F238E27FC236}">
                <a16:creationId xmlns:a16="http://schemas.microsoft.com/office/drawing/2014/main" id="{AE2F9D4B-789A-4043-CB90-8BD3F8D4F4DC}"/>
              </a:ext>
            </a:extLst>
          </p:cNvPr>
          <p:cNvSpPr>
            <a:spLocks noGrp="1"/>
          </p:cNvSpPr>
          <p:nvPr>
            <p:ph type="body" sz="quarter" idx="15" hasCustomPrompt="1"/>
          </p:nvPr>
        </p:nvSpPr>
        <p:spPr>
          <a:xfrm>
            <a:off x="1860147" y="3660262"/>
            <a:ext cx="3869503" cy="577897"/>
          </a:xfrm>
          <a:prstGeom prst="rect">
            <a:avLst/>
          </a:prstGeom>
        </p:spPr>
        <p:txBody>
          <a:bodyPr lIns="0" tIns="0" rIns="0" bIns="0"/>
          <a:lstStyle>
            <a:lvl1pPr marL="0" indent="0">
              <a:buFont typeface="Arial" panose="020B0604020202020204" pitchFamily="34" charset="0"/>
              <a:buNone/>
              <a:defRPr sz="2400">
                <a:solidFill>
                  <a:schemeClr val="accent1"/>
                </a:solidFill>
                <a:latin typeface="Asap Bold"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 (ASAP </a:t>
            </a:r>
            <a:r>
              <a:rPr lang="en-US" dirty="0" err="1"/>
              <a:t>SemiBold</a:t>
            </a:r>
            <a:r>
              <a:rPr lang="en-US" dirty="0"/>
              <a:t> 24-28pt)</a:t>
            </a:r>
          </a:p>
        </p:txBody>
      </p:sp>
      <p:pic>
        <p:nvPicPr>
          <p:cNvPr id="9" name="Picture 8">
            <a:extLst>
              <a:ext uri="{FF2B5EF4-FFF2-40B4-BE49-F238E27FC236}">
                <a16:creationId xmlns:a16="http://schemas.microsoft.com/office/drawing/2014/main" id="{55610A6D-D63A-2754-AF55-1C25585C7E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27921670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4648200" y="0"/>
            <a:ext cx="7543800" cy="6858000"/>
          </a:xfrm>
          <a:prstGeom prst="rect">
            <a:avLst/>
          </a:prstGeom>
        </p:spPr>
        <p:txBody>
          <a:bodyPr/>
          <a:lstStyle>
            <a:lvl1pPr marL="0" indent="0">
              <a:buFontTx/>
              <a:buNone/>
              <a:defRPr>
                <a:latin typeface="Asap" pitchFamily="2" charset="0"/>
              </a:defRPr>
            </a:lvl1pPr>
          </a:lstStyle>
          <a:p>
            <a:endParaRPr lang="en-US" dirty="0"/>
          </a:p>
        </p:txBody>
      </p:sp>
      <p:pic>
        <p:nvPicPr>
          <p:cNvPr id="3" name="Picture 2">
            <a:extLst>
              <a:ext uri="{FF2B5EF4-FFF2-40B4-BE49-F238E27FC236}">
                <a16:creationId xmlns:a16="http://schemas.microsoft.com/office/drawing/2014/main" id="{ECD3A0F9-A1CB-7021-1BFC-C441392525A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03707" y="5991319"/>
            <a:ext cx="484141" cy="640278"/>
          </a:xfrm>
          <a:prstGeom prst="rect">
            <a:avLst/>
          </a:prstGeom>
        </p:spPr>
      </p:pic>
      <p:sp>
        <p:nvSpPr>
          <p:cNvPr id="2" name="Text Placeholder 7">
            <a:extLst>
              <a:ext uri="{FF2B5EF4-FFF2-40B4-BE49-F238E27FC236}">
                <a16:creationId xmlns:a16="http://schemas.microsoft.com/office/drawing/2014/main" id="{076A2B07-5144-0B9A-A650-F2A9094A0A0C}"/>
              </a:ext>
            </a:extLst>
          </p:cNvPr>
          <p:cNvSpPr>
            <a:spLocks noGrp="1"/>
          </p:cNvSpPr>
          <p:nvPr>
            <p:ph type="body" sz="quarter" idx="14" hasCustomPrompt="1"/>
          </p:nvPr>
        </p:nvSpPr>
        <p:spPr>
          <a:xfrm>
            <a:off x="685800" y="398865"/>
            <a:ext cx="3538702" cy="1063597"/>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Photo Right/ Header Here</a:t>
            </a:r>
          </a:p>
        </p:txBody>
      </p:sp>
      <p:sp>
        <p:nvSpPr>
          <p:cNvPr id="5" name="Text Placeholder 5">
            <a:extLst>
              <a:ext uri="{FF2B5EF4-FFF2-40B4-BE49-F238E27FC236}">
                <a16:creationId xmlns:a16="http://schemas.microsoft.com/office/drawing/2014/main" id="{83438AE8-83AD-8B49-0EAB-C27ABB657CF3}"/>
              </a:ext>
            </a:extLst>
          </p:cNvPr>
          <p:cNvSpPr>
            <a:spLocks noGrp="1"/>
          </p:cNvSpPr>
          <p:nvPr>
            <p:ph type="body" sz="quarter" idx="15" hasCustomPrompt="1"/>
          </p:nvPr>
        </p:nvSpPr>
        <p:spPr>
          <a:xfrm>
            <a:off x="685799" y="2005874"/>
            <a:ext cx="3538703" cy="3889193"/>
          </a:xfrm>
          <a:prstGeom prst="rect">
            <a:avLst/>
          </a:prstGeom>
        </p:spPr>
        <p:txBody>
          <a:bodyPr lIns="0" tIns="0" rIns="0" bIns="0"/>
          <a:lstStyle>
            <a:lvl1pPr marL="457200" indent="-4572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(ASAP Regular 20-24pt)</a:t>
            </a:r>
          </a:p>
        </p:txBody>
      </p:sp>
    </p:spTree>
    <p:extLst>
      <p:ext uri="{BB962C8B-B14F-4D97-AF65-F5344CB8AC3E}">
        <p14:creationId xmlns:p14="http://schemas.microsoft.com/office/powerpoint/2010/main" val="20902952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0"/>
            <a:ext cx="6324600" cy="6858000"/>
          </a:xfrm>
          <a:prstGeom prst="rect">
            <a:avLst/>
          </a:prstGeom>
        </p:spPr>
        <p:txBody>
          <a:bodyPr/>
          <a:lstStyle>
            <a:lvl1pPr marL="0" indent="0">
              <a:buFontTx/>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BFF39C11-6B75-D67E-0298-0E5099D5BF65}"/>
              </a:ext>
            </a:extLst>
          </p:cNvPr>
          <p:cNvSpPr>
            <a:spLocks noGrp="1"/>
          </p:cNvSpPr>
          <p:nvPr>
            <p:ph type="body" sz="quarter" idx="14" hasCustomPrompt="1"/>
          </p:nvPr>
        </p:nvSpPr>
        <p:spPr>
          <a:xfrm>
            <a:off x="6992331" y="406883"/>
            <a:ext cx="4506316" cy="1063597"/>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Photo Left/ Header Here</a:t>
            </a:r>
          </a:p>
        </p:txBody>
      </p:sp>
      <p:sp>
        <p:nvSpPr>
          <p:cNvPr id="5" name="Text Placeholder 5">
            <a:extLst>
              <a:ext uri="{FF2B5EF4-FFF2-40B4-BE49-F238E27FC236}">
                <a16:creationId xmlns:a16="http://schemas.microsoft.com/office/drawing/2014/main" id="{DE822AD3-FCF8-DE6D-ECE8-D7B44D9EC114}"/>
              </a:ext>
            </a:extLst>
          </p:cNvPr>
          <p:cNvSpPr>
            <a:spLocks noGrp="1"/>
          </p:cNvSpPr>
          <p:nvPr>
            <p:ph type="body" sz="quarter" idx="15" hasCustomPrompt="1"/>
          </p:nvPr>
        </p:nvSpPr>
        <p:spPr>
          <a:xfrm>
            <a:off x="6992331" y="1987363"/>
            <a:ext cx="4506316" cy="3708713"/>
          </a:xfrm>
          <a:prstGeom prst="rect">
            <a:avLst/>
          </a:prstGeom>
        </p:spPr>
        <p:txBody>
          <a:bodyPr lIns="0" tIns="0" rIns="0" bIns="0"/>
          <a:lstStyle>
            <a:lvl1pPr marL="0" indent="0">
              <a:buFont typeface="Arial" panose="020B0604020202020204" pitchFamily="34" charset="0"/>
              <a:buNone/>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Text here (ASAP Regular 20-24pt)</a:t>
            </a:r>
          </a:p>
        </p:txBody>
      </p:sp>
      <p:pic>
        <p:nvPicPr>
          <p:cNvPr id="8" name="Picture 7">
            <a:extLst>
              <a:ext uri="{FF2B5EF4-FFF2-40B4-BE49-F238E27FC236}">
                <a16:creationId xmlns:a16="http://schemas.microsoft.com/office/drawing/2014/main" id="{3F919F3C-F4E7-0028-11E4-75FDDA2B9F3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2192734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Photo w/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0"/>
            <a:ext cx="12192000" cy="4463716"/>
          </a:xfrm>
          <a:prstGeom prst="rect">
            <a:avLst/>
          </a:prstGeom>
        </p:spPr>
        <p:txBody>
          <a:bodyPr/>
          <a:lstStyle>
            <a:lvl1pPr marL="0" indent="0">
              <a:buFontTx/>
              <a:buNone/>
              <a:defRPr>
                <a:latin typeface="Asap" pitchFamily="2" charset="0"/>
              </a:defRPr>
            </a:lvl1pPr>
          </a:lstStyle>
          <a:p>
            <a:endParaRPr lang="en-US" dirty="0"/>
          </a:p>
        </p:txBody>
      </p:sp>
      <p:sp>
        <p:nvSpPr>
          <p:cNvPr id="6" name="Text Placeholder 5">
            <a:extLst>
              <a:ext uri="{FF2B5EF4-FFF2-40B4-BE49-F238E27FC236}">
                <a16:creationId xmlns:a16="http://schemas.microsoft.com/office/drawing/2014/main" id="{59DF2AA3-3701-6D0B-3DAC-811BEF7ED364}"/>
              </a:ext>
            </a:extLst>
          </p:cNvPr>
          <p:cNvSpPr>
            <a:spLocks noGrp="1"/>
          </p:cNvSpPr>
          <p:nvPr>
            <p:ph type="body" sz="quarter" idx="15" hasCustomPrompt="1"/>
          </p:nvPr>
        </p:nvSpPr>
        <p:spPr>
          <a:xfrm>
            <a:off x="685799" y="4861793"/>
            <a:ext cx="10820401" cy="828729"/>
          </a:xfrm>
          <a:prstGeom prst="rect">
            <a:avLst/>
          </a:prstGeom>
        </p:spPr>
        <p:txBody>
          <a:bodyPr lIns="0" tIns="0" rIns="0" bIns="0" numCol="2"/>
          <a:lstStyle>
            <a:lvl1pPr marL="342900" indent="-3429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 (ASAP Regular 20-24pt)</a:t>
            </a:r>
          </a:p>
          <a:p>
            <a:pPr lvl="0"/>
            <a:endParaRPr lang="en-US" dirty="0"/>
          </a:p>
          <a:p>
            <a:pPr lvl="0"/>
            <a:r>
              <a:rPr lang="en-US" dirty="0"/>
              <a:t>Text here (ASAP Regular 20-24pt)</a:t>
            </a:r>
          </a:p>
        </p:txBody>
      </p:sp>
      <p:pic>
        <p:nvPicPr>
          <p:cNvPr id="7" name="Picture 6">
            <a:extLst>
              <a:ext uri="{FF2B5EF4-FFF2-40B4-BE49-F238E27FC236}">
                <a16:creationId xmlns:a16="http://schemas.microsoft.com/office/drawing/2014/main" id="{E58AC9CD-481F-9F6F-CE05-8719ABCA1F9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3291004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ide angle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96348F1-861A-45B8-B21B-FFE63BF6F0C2}"/>
              </a:ext>
            </a:extLst>
          </p:cNvPr>
          <p:cNvSpPr>
            <a:spLocks noGrp="1"/>
          </p:cNvSpPr>
          <p:nvPr>
            <p:ph type="pic" sz="quarter" idx="10"/>
          </p:nvPr>
        </p:nvSpPr>
        <p:spPr>
          <a:xfrm>
            <a:off x="0" y="0"/>
            <a:ext cx="12192000" cy="3733800"/>
          </a:xfrm>
          <a:prstGeom prst="rect">
            <a:avLst/>
          </a:prstGeom>
        </p:spPr>
        <p:txBody>
          <a:bodyPr/>
          <a:lstStyle>
            <a:lvl1pPr marL="0" indent="0">
              <a:buFontTx/>
              <a:buNone/>
              <a:defRPr>
                <a:latin typeface="Asap" pitchFamily="2" charset="0"/>
              </a:defRPr>
            </a:lvl1pPr>
          </a:lstStyle>
          <a:p>
            <a:endParaRPr lang="en-US" dirty="0"/>
          </a:p>
        </p:txBody>
      </p:sp>
      <p:sp>
        <p:nvSpPr>
          <p:cNvPr id="2" name="Text Placeholder 5">
            <a:extLst>
              <a:ext uri="{FF2B5EF4-FFF2-40B4-BE49-F238E27FC236}">
                <a16:creationId xmlns:a16="http://schemas.microsoft.com/office/drawing/2014/main" id="{C84071AE-840F-05D7-B21A-F218632802A0}"/>
              </a:ext>
            </a:extLst>
          </p:cNvPr>
          <p:cNvSpPr>
            <a:spLocks noGrp="1"/>
          </p:cNvSpPr>
          <p:nvPr>
            <p:ph type="body" sz="quarter" idx="15" hasCustomPrompt="1"/>
          </p:nvPr>
        </p:nvSpPr>
        <p:spPr>
          <a:xfrm>
            <a:off x="685800" y="4982110"/>
            <a:ext cx="10812848" cy="640279"/>
          </a:xfrm>
          <a:prstGeom prst="rect">
            <a:avLst/>
          </a:prstGeom>
        </p:spPr>
        <p:txBody>
          <a:bodyPr lIns="0" tIns="0" rIns="0" bIns="0" numCol="2"/>
          <a:lstStyle>
            <a:lvl1pPr marL="342900" indent="-342900">
              <a:buFont typeface="Arial" panose="020B0604020202020204" pitchFamily="34" charset="0"/>
              <a:buChar char="•"/>
              <a:defRPr sz="2400">
                <a:latin typeface="Asap"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 (ASAP Regular 20-24pt)</a:t>
            </a:r>
            <a:br>
              <a:rPr lang="en-US" dirty="0"/>
            </a:b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Text here (ASAP Regular 20-24pt)</a:t>
            </a:r>
          </a:p>
          <a:p>
            <a:pPr lvl="0"/>
            <a:endParaRPr lang="en-US" dirty="0"/>
          </a:p>
        </p:txBody>
      </p:sp>
      <p:sp>
        <p:nvSpPr>
          <p:cNvPr id="5" name="Text Placeholder 7">
            <a:extLst>
              <a:ext uri="{FF2B5EF4-FFF2-40B4-BE49-F238E27FC236}">
                <a16:creationId xmlns:a16="http://schemas.microsoft.com/office/drawing/2014/main" id="{B9AFFA73-CD15-C065-A541-6E8DE33098E5}"/>
              </a:ext>
            </a:extLst>
          </p:cNvPr>
          <p:cNvSpPr>
            <a:spLocks noGrp="1"/>
          </p:cNvSpPr>
          <p:nvPr>
            <p:ph type="body" sz="quarter" idx="14" hasCustomPrompt="1"/>
          </p:nvPr>
        </p:nvSpPr>
        <p:spPr>
          <a:xfrm>
            <a:off x="685800" y="4037744"/>
            <a:ext cx="10812847" cy="759653"/>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Large Wide Angle Header Here</a:t>
            </a:r>
          </a:p>
        </p:txBody>
      </p:sp>
      <p:pic>
        <p:nvPicPr>
          <p:cNvPr id="8" name="Picture 7">
            <a:extLst>
              <a:ext uri="{FF2B5EF4-FFF2-40B4-BE49-F238E27FC236}">
                <a16:creationId xmlns:a16="http://schemas.microsoft.com/office/drawing/2014/main" id="{D29D5D11-5A3F-C574-177B-6A72C1D6EE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10873995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Image Bann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320A6E-289C-4172-A64C-7B4805937E1E}"/>
              </a:ext>
            </a:extLst>
          </p:cNvPr>
          <p:cNvSpPr>
            <a:spLocks noGrp="1"/>
          </p:cNvSpPr>
          <p:nvPr>
            <p:ph type="pic" sz="quarter" idx="10"/>
          </p:nvPr>
        </p:nvSpPr>
        <p:spPr>
          <a:xfrm>
            <a:off x="533400" y="0"/>
            <a:ext cx="5257800" cy="5991319"/>
          </a:xfrm>
          <a:prstGeom prst="rect">
            <a:avLst/>
          </a:prstGeom>
        </p:spPr>
        <p:txBody>
          <a:bodyPr/>
          <a:lstStyle>
            <a:lvl1pPr marL="0" indent="0">
              <a:buFontTx/>
              <a:buNone/>
              <a:defRPr>
                <a:latin typeface="Asap" pitchFamily="2" charset="0"/>
              </a:defRPr>
            </a:lvl1pPr>
          </a:lstStyle>
          <a:p>
            <a:endParaRPr lang="en-US" dirty="0"/>
          </a:p>
        </p:txBody>
      </p:sp>
      <p:sp>
        <p:nvSpPr>
          <p:cNvPr id="2" name="Text Placeholder 7">
            <a:extLst>
              <a:ext uri="{FF2B5EF4-FFF2-40B4-BE49-F238E27FC236}">
                <a16:creationId xmlns:a16="http://schemas.microsoft.com/office/drawing/2014/main" id="{4A03E388-4A21-D84E-BC02-3C316A4B9215}"/>
              </a:ext>
            </a:extLst>
          </p:cNvPr>
          <p:cNvSpPr>
            <a:spLocks noGrp="1"/>
          </p:cNvSpPr>
          <p:nvPr>
            <p:ph type="body" sz="quarter" idx="14" hasCustomPrompt="1"/>
          </p:nvPr>
        </p:nvSpPr>
        <p:spPr>
          <a:xfrm>
            <a:off x="6494090" y="406883"/>
            <a:ext cx="5004557" cy="1063595"/>
          </a:xfrm>
          <a:prstGeom prst="rect">
            <a:avLst/>
          </a:prstGeom>
        </p:spPr>
        <p:txBody>
          <a:bodyPr lIns="0" tIns="0" rIns="0" bIns="0"/>
          <a:lstStyle>
            <a:lvl1pPr marL="0" indent="0">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Left Vertical Image/</a:t>
            </a:r>
            <a:br>
              <a:rPr lang="en-US" dirty="0"/>
            </a:br>
            <a:r>
              <a:rPr lang="en-US" dirty="0"/>
              <a:t>Header Here</a:t>
            </a:r>
          </a:p>
        </p:txBody>
      </p:sp>
      <p:sp>
        <p:nvSpPr>
          <p:cNvPr id="5" name="Text Placeholder 11">
            <a:extLst>
              <a:ext uri="{FF2B5EF4-FFF2-40B4-BE49-F238E27FC236}">
                <a16:creationId xmlns:a16="http://schemas.microsoft.com/office/drawing/2014/main" id="{E653E681-1638-EDF2-9FF4-AA399F688CC4}"/>
              </a:ext>
            </a:extLst>
          </p:cNvPr>
          <p:cNvSpPr>
            <a:spLocks noGrp="1"/>
          </p:cNvSpPr>
          <p:nvPr>
            <p:ph type="body" sz="quarter" idx="16" hasCustomPrompt="1"/>
          </p:nvPr>
        </p:nvSpPr>
        <p:spPr>
          <a:xfrm>
            <a:off x="6494089" y="1973879"/>
            <a:ext cx="5004557" cy="735012"/>
          </a:xfrm>
          <a:prstGeom prst="rect">
            <a:avLst/>
          </a:prstGeom>
        </p:spPr>
        <p:txBody>
          <a:bodyPr lIns="0" tIns="0" rIns="0" bIns="0"/>
          <a:lstStyle>
            <a:lvl1pPr marL="0" indent="0">
              <a:buNone/>
              <a:defRPr sz="2400" b="1">
                <a:solidFill>
                  <a:schemeClr val="accent1"/>
                </a:solidFill>
                <a:latin typeface="Asap" pitchFamily="2" charset="0"/>
              </a:defRPr>
            </a:lvl1pPr>
            <a:lvl2pPr marL="457200" indent="0">
              <a:buNone/>
              <a:defRPr sz="2400" b="1"/>
            </a:lvl2pPr>
            <a:lvl3pPr marL="914400" indent="0">
              <a:buNone/>
              <a:defRPr sz="2400" b="1"/>
            </a:lvl3pPr>
            <a:lvl4pPr marL="1371600" indent="0">
              <a:buNone/>
              <a:defRPr sz="2400" b="1"/>
            </a:lvl4pPr>
            <a:lvl5pPr marL="1828800" indent="0">
              <a:buNone/>
              <a:defRPr sz="2400" b="1"/>
            </a:lvl5pPr>
          </a:lstStyle>
          <a:p>
            <a:pPr lvl="0"/>
            <a:r>
              <a:rPr lang="en-US" dirty="0"/>
              <a:t>Subhead here (ASAP </a:t>
            </a:r>
            <a:r>
              <a:rPr lang="en-US" dirty="0" err="1"/>
              <a:t>SemiBold</a:t>
            </a:r>
            <a:r>
              <a:rPr lang="en-US" dirty="0"/>
              <a:t> 24-28pt)</a:t>
            </a:r>
          </a:p>
        </p:txBody>
      </p:sp>
      <p:sp>
        <p:nvSpPr>
          <p:cNvPr id="6" name="Text Placeholder 13">
            <a:extLst>
              <a:ext uri="{FF2B5EF4-FFF2-40B4-BE49-F238E27FC236}">
                <a16:creationId xmlns:a16="http://schemas.microsoft.com/office/drawing/2014/main" id="{4CA35F15-6268-050F-7051-C16460C72D27}"/>
              </a:ext>
            </a:extLst>
          </p:cNvPr>
          <p:cNvSpPr>
            <a:spLocks noGrp="1"/>
          </p:cNvSpPr>
          <p:nvPr>
            <p:ph type="body" sz="quarter" idx="17" hasCustomPrompt="1"/>
          </p:nvPr>
        </p:nvSpPr>
        <p:spPr>
          <a:xfrm>
            <a:off x="6494088" y="3154705"/>
            <a:ext cx="5012111" cy="2836614"/>
          </a:xfrm>
          <a:prstGeom prst="rect">
            <a:avLst/>
          </a:prstGeom>
        </p:spPr>
        <p:txBody>
          <a:bodyPr lIns="0" tIns="0" rIns="0" bIns="0"/>
          <a:lstStyle>
            <a:lvl1pPr>
              <a:defRPr sz="2400">
                <a:latin typeface="Asap" pitchFamily="2" charset="0"/>
              </a:defRPr>
            </a:lvl1pPr>
          </a:lstStyle>
          <a:p>
            <a:pPr lvl="0"/>
            <a:r>
              <a:rPr lang="en-US" dirty="0"/>
              <a:t>Text here (ASAP Regular 20-24pt)</a:t>
            </a:r>
          </a:p>
        </p:txBody>
      </p:sp>
      <p:pic>
        <p:nvPicPr>
          <p:cNvPr id="9" name="Picture 8">
            <a:extLst>
              <a:ext uri="{FF2B5EF4-FFF2-40B4-BE49-F238E27FC236}">
                <a16:creationId xmlns:a16="http://schemas.microsoft.com/office/drawing/2014/main" id="{D58D2EB5-AC3E-664E-8E93-49832C9B0E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4200211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C3FFF6F-1D18-C178-07B4-5C68D5D73C72}"/>
              </a:ext>
            </a:extLst>
          </p:cNvPr>
          <p:cNvSpPr>
            <a:spLocks noGrp="1"/>
          </p:cNvSpPr>
          <p:nvPr>
            <p:ph type="body" sz="quarter" idx="14" hasCustomPrompt="1"/>
          </p:nvPr>
        </p:nvSpPr>
        <p:spPr>
          <a:xfrm>
            <a:off x="685800" y="391907"/>
            <a:ext cx="10820400" cy="640278"/>
          </a:xfrm>
          <a:prstGeom prst="rect">
            <a:avLst/>
          </a:prstGeom>
        </p:spPr>
        <p:txBody>
          <a:bodyPr lIns="0" tIns="0" rIns="0" bIns="0"/>
          <a:lstStyle>
            <a:lvl1pPr marL="0" indent="0" algn="ctr">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Table Slide Header Here</a:t>
            </a:r>
          </a:p>
        </p:txBody>
      </p:sp>
      <p:sp>
        <p:nvSpPr>
          <p:cNvPr id="9" name="Text Placeholder 8">
            <a:extLst>
              <a:ext uri="{FF2B5EF4-FFF2-40B4-BE49-F238E27FC236}">
                <a16:creationId xmlns:a16="http://schemas.microsoft.com/office/drawing/2014/main" id="{3006B8A6-2415-21AB-BC8D-6517E2B14973}"/>
              </a:ext>
            </a:extLst>
          </p:cNvPr>
          <p:cNvSpPr>
            <a:spLocks noGrp="1"/>
          </p:cNvSpPr>
          <p:nvPr>
            <p:ph type="body" sz="quarter" idx="19" hasCustomPrompt="1"/>
          </p:nvPr>
        </p:nvSpPr>
        <p:spPr>
          <a:xfrm>
            <a:off x="685800" y="1109583"/>
            <a:ext cx="10820400" cy="410058"/>
          </a:xfrm>
          <a:prstGeom prst="rect">
            <a:avLst/>
          </a:prstGeom>
        </p:spPr>
        <p:txBody>
          <a:bodyPr lIns="0" tIns="0" rIns="0" bIns="0"/>
          <a:lstStyle>
            <a:lvl1pPr marL="0" indent="0" algn="ctr">
              <a:buNone/>
              <a:defRPr sz="2800" b="1">
                <a:solidFill>
                  <a:schemeClr val="accent1"/>
                </a:solidFill>
              </a:defRPr>
            </a:lvl1pPr>
          </a:lstStyle>
          <a:p>
            <a:pPr lvl="0"/>
            <a:r>
              <a:rPr lang="en-US" dirty="0"/>
              <a:t>Subhead here</a:t>
            </a:r>
          </a:p>
        </p:txBody>
      </p:sp>
      <p:sp>
        <p:nvSpPr>
          <p:cNvPr id="11" name="Text Placeholder 10">
            <a:extLst>
              <a:ext uri="{FF2B5EF4-FFF2-40B4-BE49-F238E27FC236}">
                <a16:creationId xmlns:a16="http://schemas.microsoft.com/office/drawing/2014/main" id="{D34D940D-09FD-3861-7B72-97F62C0BF249}"/>
              </a:ext>
            </a:extLst>
          </p:cNvPr>
          <p:cNvSpPr>
            <a:spLocks noGrp="1"/>
          </p:cNvSpPr>
          <p:nvPr>
            <p:ph type="body" sz="quarter" idx="20" hasCustomPrompt="1"/>
          </p:nvPr>
        </p:nvSpPr>
        <p:spPr>
          <a:xfrm>
            <a:off x="693353" y="5568466"/>
            <a:ext cx="10392572" cy="410058"/>
          </a:xfrm>
          <a:prstGeom prst="rect">
            <a:avLst/>
          </a:prstGeom>
        </p:spPr>
        <p:txBody>
          <a:bodyPr lIns="0" tIns="0" rIns="0" bIns="0"/>
          <a:lstStyle>
            <a:lvl1pPr marL="0" indent="0" algn="ctr">
              <a:buNone/>
              <a:defRPr sz="2000"/>
            </a:lvl1pPr>
          </a:lstStyle>
          <a:p>
            <a:pPr lvl="0"/>
            <a:r>
              <a:rPr lang="en-US" dirty="0"/>
              <a:t>Summary of findings here</a:t>
            </a:r>
          </a:p>
        </p:txBody>
      </p:sp>
      <p:pic>
        <p:nvPicPr>
          <p:cNvPr id="6" name="Picture 5">
            <a:extLst>
              <a:ext uri="{FF2B5EF4-FFF2-40B4-BE49-F238E27FC236}">
                <a16:creationId xmlns:a16="http://schemas.microsoft.com/office/drawing/2014/main" id="{716E6CA3-6A23-C122-3C6B-461496B1B8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322890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Option 1">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C784036D-256A-8A24-D341-4C9C68ED004E}"/>
              </a:ext>
            </a:extLst>
          </p:cNvPr>
          <p:cNvSpPr>
            <a:spLocks noGrp="1"/>
          </p:cNvSpPr>
          <p:nvPr>
            <p:ph type="body" sz="quarter" idx="17" hasCustomPrompt="1"/>
          </p:nvPr>
        </p:nvSpPr>
        <p:spPr>
          <a:xfrm>
            <a:off x="693353" y="5338259"/>
            <a:ext cx="10812847" cy="481874"/>
          </a:xfrm>
          <a:prstGeom prst="rect">
            <a:avLst/>
          </a:prstGeom>
        </p:spPr>
        <p:txBody>
          <a:bodyPr lIns="0" tIns="0" rIns="0" bIns="0"/>
          <a:lstStyle>
            <a:lvl1pPr marL="0" indent="0" algn="ctr">
              <a:buNone/>
              <a:defRPr sz="2000">
                <a:latin typeface="Asap" pitchFamily="2" charset="0"/>
              </a:defRPr>
            </a:lvl1pPr>
          </a:lstStyle>
          <a:p>
            <a:pPr lvl="0"/>
            <a:r>
              <a:rPr lang="en-US" dirty="0"/>
              <a:t>Summary of findings here</a:t>
            </a:r>
          </a:p>
        </p:txBody>
      </p:sp>
      <p:sp>
        <p:nvSpPr>
          <p:cNvPr id="4" name="Text Placeholder 7">
            <a:extLst>
              <a:ext uri="{FF2B5EF4-FFF2-40B4-BE49-F238E27FC236}">
                <a16:creationId xmlns:a16="http://schemas.microsoft.com/office/drawing/2014/main" id="{90A94E52-CA9B-8C2A-7FC5-F0B3C61EB4A4}"/>
              </a:ext>
            </a:extLst>
          </p:cNvPr>
          <p:cNvSpPr>
            <a:spLocks noGrp="1"/>
          </p:cNvSpPr>
          <p:nvPr>
            <p:ph type="body" sz="quarter" idx="14" hasCustomPrompt="1"/>
          </p:nvPr>
        </p:nvSpPr>
        <p:spPr>
          <a:xfrm>
            <a:off x="685800" y="406883"/>
            <a:ext cx="10812847" cy="640278"/>
          </a:xfrm>
          <a:prstGeom prst="rect">
            <a:avLst/>
          </a:prstGeom>
        </p:spPr>
        <p:txBody>
          <a:bodyPr lIns="0" tIns="0" rIns="0" bIns="0"/>
          <a:lstStyle>
            <a:lvl1pPr marL="0" indent="0" algn="ctr">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Chart Slide | Title Here</a:t>
            </a:r>
          </a:p>
        </p:txBody>
      </p:sp>
      <p:sp>
        <p:nvSpPr>
          <p:cNvPr id="10" name="Chart Placeholder 9">
            <a:extLst>
              <a:ext uri="{FF2B5EF4-FFF2-40B4-BE49-F238E27FC236}">
                <a16:creationId xmlns:a16="http://schemas.microsoft.com/office/drawing/2014/main" id="{26285FCC-200E-7065-0E8E-8F04E4B0D945}"/>
              </a:ext>
            </a:extLst>
          </p:cNvPr>
          <p:cNvSpPr>
            <a:spLocks noGrp="1"/>
          </p:cNvSpPr>
          <p:nvPr>
            <p:ph type="chart" sz="quarter" idx="20"/>
          </p:nvPr>
        </p:nvSpPr>
        <p:spPr>
          <a:xfrm>
            <a:off x="685799" y="1415467"/>
            <a:ext cx="10812848" cy="3686796"/>
          </a:xfrm>
          <a:prstGeom prst="rect">
            <a:avLst/>
          </a:prstGeom>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6E116BB7-E445-AF4D-1142-DB9C94CE21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39406939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Option 1">
    <p:spTree>
      <p:nvGrpSpPr>
        <p:cNvPr id="1" name=""/>
        <p:cNvGrpSpPr/>
        <p:nvPr/>
      </p:nvGrpSpPr>
      <p:grpSpPr>
        <a:xfrm>
          <a:off x="0" y="0"/>
          <a:ext cx="0" cy="0"/>
          <a:chOff x="0" y="0"/>
          <a:chExt cx="0" cy="0"/>
        </a:xfrm>
      </p:grpSpPr>
      <p:sp>
        <p:nvSpPr>
          <p:cNvPr id="61" name="Text Placeholder 13">
            <a:extLst>
              <a:ext uri="{FF2B5EF4-FFF2-40B4-BE49-F238E27FC236}">
                <a16:creationId xmlns:a16="http://schemas.microsoft.com/office/drawing/2014/main" id="{D8952632-F446-5AC7-FEB0-E07594E0193F}"/>
              </a:ext>
            </a:extLst>
          </p:cNvPr>
          <p:cNvSpPr>
            <a:spLocks noGrp="1"/>
          </p:cNvSpPr>
          <p:nvPr>
            <p:ph type="body" sz="quarter" idx="17" hasCustomPrompt="1"/>
          </p:nvPr>
        </p:nvSpPr>
        <p:spPr>
          <a:xfrm>
            <a:off x="685799" y="5684624"/>
            <a:ext cx="10239487" cy="337932"/>
          </a:xfrm>
          <a:prstGeom prst="rect">
            <a:avLst/>
          </a:prstGeom>
        </p:spPr>
        <p:txBody>
          <a:bodyPr lIns="0" tIns="0" rIns="0" bIns="0"/>
          <a:lstStyle>
            <a:lvl1pPr marL="0" indent="0" algn="ctr">
              <a:buNone/>
              <a:defRPr sz="2000">
                <a:latin typeface="Asap" pitchFamily="2" charset="0"/>
              </a:defRPr>
            </a:lvl1pPr>
          </a:lstStyle>
          <a:p>
            <a:pPr lvl="0"/>
            <a:r>
              <a:rPr lang="en-US" dirty="0"/>
              <a:t>Summary of activity here</a:t>
            </a:r>
          </a:p>
        </p:txBody>
      </p:sp>
      <p:pic>
        <p:nvPicPr>
          <p:cNvPr id="6" name="Picture 5">
            <a:extLst>
              <a:ext uri="{FF2B5EF4-FFF2-40B4-BE49-F238E27FC236}">
                <a16:creationId xmlns:a16="http://schemas.microsoft.com/office/drawing/2014/main" id="{3074057E-3EA8-6DA3-E040-12171418BB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8" name="Text Placeholder 7">
            <a:extLst>
              <a:ext uri="{FF2B5EF4-FFF2-40B4-BE49-F238E27FC236}">
                <a16:creationId xmlns:a16="http://schemas.microsoft.com/office/drawing/2014/main" id="{16316549-1075-ECE9-0EFD-B08D76F78F2B}"/>
              </a:ext>
            </a:extLst>
          </p:cNvPr>
          <p:cNvSpPr>
            <a:spLocks noGrp="1"/>
          </p:cNvSpPr>
          <p:nvPr>
            <p:ph type="body" sz="quarter" idx="14" hasCustomPrompt="1"/>
          </p:nvPr>
        </p:nvSpPr>
        <p:spPr>
          <a:xfrm>
            <a:off x="685800" y="406883"/>
            <a:ext cx="10812847" cy="640278"/>
          </a:xfrm>
          <a:prstGeom prst="rect">
            <a:avLst/>
          </a:prstGeom>
        </p:spPr>
        <p:txBody>
          <a:bodyPr lIns="0" tIns="0" rIns="0" bIns="0"/>
          <a:lstStyle>
            <a:lvl1pPr marL="0" indent="0" algn="ctr">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Slide</a:t>
            </a:r>
          </a:p>
        </p:txBody>
      </p:sp>
    </p:spTree>
    <p:extLst>
      <p:ext uri="{BB962C8B-B14F-4D97-AF65-F5344CB8AC3E}">
        <p14:creationId xmlns:p14="http://schemas.microsoft.com/office/powerpoint/2010/main" val="28398749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Image Right">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A2F687-EA2E-E073-5293-AFAA55C9321B}"/>
              </a:ext>
            </a:extLst>
          </p:cNvPr>
          <p:cNvSpPr>
            <a:spLocks noGrp="1"/>
          </p:cNvSpPr>
          <p:nvPr>
            <p:ph type="pic" sz="quarter" idx="10"/>
          </p:nvPr>
        </p:nvSpPr>
        <p:spPr>
          <a:xfrm>
            <a:off x="6023114" y="556590"/>
            <a:ext cx="5575852" cy="2971801"/>
          </a:xfrm>
          <a:prstGeom prst="rect">
            <a:avLst/>
          </a:prstGeom>
        </p:spPr>
        <p:txBody>
          <a:bodyPr/>
          <a:lstStyle>
            <a:lvl1pPr marL="0" indent="0">
              <a:buNone/>
              <a:defRPr>
                <a:latin typeface="Asap" pitchFamily="2" charset="0"/>
              </a:defRPr>
            </a:lvl1pPr>
          </a:lstStyle>
          <a:p>
            <a:endParaRPr lang="en-US" dirty="0"/>
          </a:p>
        </p:txBody>
      </p:sp>
      <p:sp>
        <p:nvSpPr>
          <p:cNvPr id="12" name="Text Placeholder 7">
            <a:extLst>
              <a:ext uri="{FF2B5EF4-FFF2-40B4-BE49-F238E27FC236}">
                <a16:creationId xmlns:a16="http://schemas.microsoft.com/office/drawing/2014/main" id="{8D320B41-7541-D028-E80F-648C4C86660A}"/>
              </a:ext>
            </a:extLst>
          </p:cNvPr>
          <p:cNvSpPr>
            <a:spLocks noGrp="1"/>
          </p:cNvSpPr>
          <p:nvPr>
            <p:ph type="body" sz="quarter" idx="13" hasCustomPrompt="1"/>
          </p:nvPr>
        </p:nvSpPr>
        <p:spPr>
          <a:xfrm>
            <a:off x="685800" y="1143000"/>
            <a:ext cx="4812270" cy="1613105"/>
          </a:xfrm>
          <a:prstGeom prst="rect">
            <a:avLst/>
          </a:prstGeom>
        </p:spPr>
        <p:txBody>
          <a:bodyPr lIns="0" tIns="0" rIns="0" bIns="0"/>
          <a:lstStyle>
            <a:lvl1pPr marL="0" indent="0">
              <a:lnSpc>
                <a:spcPts val="5400"/>
              </a:lnSpc>
              <a:spcBef>
                <a:spcPts val="0"/>
              </a:spcBef>
              <a:buNone/>
              <a:defRPr sz="5400">
                <a:solidFill>
                  <a:srgbClr val="4FB5E6"/>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Agenda with Image Right</a:t>
            </a:r>
          </a:p>
        </p:txBody>
      </p:sp>
      <p:sp>
        <p:nvSpPr>
          <p:cNvPr id="2" name="Rectangle 1">
            <a:extLst>
              <a:ext uri="{FF2B5EF4-FFF2-40B4-BE49-F238E27FC236}">
                <a16:creationId xmlns:a16="http://schemas.microsoft.com/office/drawing/2014/main" id="{7DAC0F22-2865-7F6D-90FA-04C2C7DBEDF5}"/>
              </a:ext>
            </a:extLst>
          </p:cNvPr>
          <p:cNvSpPr/>
          <p:nvPr userDrawn="1"/>
        </p:nvSpPr>
        <p:spPr>
          <a:xfrm>
            <a:off x="0" y="3528391"/>
            <a:ext cx="12192000" cy="3329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9" name="Text Placeholder 7">
            <a:extLst>
              <a:ext uri="{FF2B5EF4-FFF2-40B4-BE49-F238E27FC236}">
                <a16:creationId xmlns:a16="http://schemas.microsoft.com/office/drawing/2014/main" id="{79CBD6DE-2B67-1140-758C-69FDA3FD0421}"/>
              </a:ext>
            </a:extLst>
          </p:cNvPr>
          <p:cNvSpPr>
            <a:spLocks noGrp="1"/>
          </p:cNvSpPr>
          <p:nvPr>
            <p:ph type="body" sz="quarter" idx="15" hasCustomPrompt="1"/>
          </p:nvPr>
        </p:nvSpPr>
        <p:spPr>
          <a:xfrm>
            <a:off x="685800" y="3966058"/>
            <a:ext cx="4812270" cy="2163890"/>
          </a:xfrm>
          <a:prstGeom prst="rect">
            <a:avLst/>
          </a:prstGeom>
        </p:spPr>
        <p:txBody>
          <a:bodyPr lIns="0" tIns="0" rIns="0" bIns="0"/>
          <a:lstStyle>
            <a:lvl1pPr marL="342900" indent="-342900">
              <a:spcBef>
                <a:spcPts val="0"/>
              </a:spcBef>
              <a:spcAft>
                <a:spcPts val="1200"/>
              </a:spcAft>
              <a:buFont typeface="Arial" panose="020B0604020202020204" pitchFamily="34" charset="0"/>
              <a:buChar char="•"/>
              <a:defRPr sz="2400">
                <a:latin typeface="Asap" pitchFamily="2" charset="0"/>
              </a:defRPr>
            </a:lvl1p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Topic </a:t>
            </a:r>
            <a:r>
              <a:rPr lang="en-US" sz="2400" dirty="0"/>
              <a:t>(ASAP Regular 20-28pt)</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t>Topic</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t>Topic</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400" dirty="0"/>
              <a:t>Topic</a:t>
            </a:r>
          </a:p>
        </p:txBody>
      </p:sp>
      <p:sp>
        <p:nvSpPr>
          <p:cNvPr id="3" name="Text Placeholder 7">
            <a:extLst>
              <a:ext uri="{FF2B5EF4-FFF2-40B4-BE49-F238E27FC236}">
                <a16:creationId xmlns:a16="http://schemas.microsoft.com/office/drawing/2014/main" id="{1D0B0E97-ED79-F4FE-CEF5-5BD470455CF4}"/>
              </a:ext>
            </a:extLst>
          </p:cNvPr>
          <p:cNvSpPr>
            <a:spLocks noGrp="1"/>
          </p:cNvSpPr>
          <p:nvPr>
            <p:ph type="body" sz="quarter" idx="17" hasCustomPrompt="1"/>
          </p:nvPr>
        </p:nvSpPr>
        <p:spPr>
          <a:xfrm>
            <a:off x="6023114" y="3966058"/>
            <a:ext cx="4817339" cy="2163890"/>
          </a:xfrm>
          <a:prstGeom prst="rect">
            <a:avLst/>
          </a:prstGeom>
        </p:spPr>
        <p:txBody>
          <a:bodyPr lIns="0" tIns="0" rIns="0" bIns="0"/>
          <a:lstStyle>
            <a:lvl1pPr marL="457200" indent="-457200">
              <a:spcBef>
                <a:spcPts val="0"/>
              </a:spcBef>
              <a:spcAft>
                <a:spcPts val="1200"/>
              </a:spcAft>
              <a:buFont typeface="Arial" panose="020B0604020202020204" pitchFamily="34" charset="0"/>
              <a:buChar char="•"/>
              <a:defRPr sz="2400">
                <a:latin typeface="Asap" pitchFamily="2" charset="0"/>
              </a:defRPr>
            </a:lvl1p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Topic </a:t>
            </a:r>
            <a:r>
              <a:rPr lang="en-US" sz="2400" dirty="0"/>
              <a:t>(ASAP Regular 20-28pt)</a:t>
            </a:r>
          </a:p>
          <a:p>
            <a:pPr lvl="0"/>
            <a:r>
              <a:rPr lang="en-US" dirty="0"/>
              <a:t>Topic</a:t>
            </a:r>
          </a:p>
          <a:p>
            <a:pPr lvl="0"/>
            <a:r>
              <a:rPr lang="en-US" dirty="0"/>
              <a:t>Topic</a:t>
            </a:r>
          </a:p>
          <a:p>
            <a:pPr lvl="0"/>
            <a:r>
              <a:rPr lang="en-US" dirty="0"/>
              <a:t>Topic</a:t>
            </a:r>
          </a:p>
        </p:txBody>
      </p:sp>
      <p:pic>
        <p:nvPicPr>
          <p:cNvPr id="13" name="Picture 12">
            <a:extLst>
              <a:ext uri="{FF2B5EF4-FFF2-40B4-BE49-F238E27FC236}">
                <a16:creationId xmlns:a16="http://schemas.microsoft.com/office/drawing/2014/main" id="{BD909CF3-5A1E-D33A-F3A8-A54136A0D2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2940800313"/>
      </p:ext>
    </p:extLst>
  </p:cSld>
  <p:clrMapOvr>
    <a:masterClrMapping/>
  </p:clrMapOvr>
  <p:extLst>
    <p:ext uri="{DCECCB84-F9BA-43D5-87BE-67443E8EF086}">
      <p15:sldGuideLst xmlns:p15="http://schemas.microsoft.com/office/powerpoint/2012/main">
        <p15:guide id="1" pos="7248" userDrawn="1">
          <p15:clr>
            <a:srgbClr val="FBAE40"/>
          </p15:clr>
        </p15:guide>
        <p15:guide id="2" orient="horz" pos="264" userDrawn="1">
          <p15:clr>
            <a:srgbClr val="FBAE40"/>
          </p15:clr>
        </p15:guide>
        <p15:guide id="3" orient="horz" pos="4056" userDrawn="1">
          <p15:clr>
            <a:srgbClr val="FBAE40"/>
          </p15:clr>
        </p15:guide>
        <p15:guide id="4" pos="4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Calendar">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1554CA-3619-04DE-F2EB-536EC842F856}"/>
              </a:ext>
            </a:extLst>
          </p:cNvPr>
          <p:cNvSpPr/>
          <p:nvPr userDrawn="1"/>
        </p:nvSpPr>
        <p:spPr>
          <a:xfrm>
            <a:off x="0" y="4560125"/>
            <a:ext cx="12192000" cy="229787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4A046389-9E69-EDF7-04CE-46D93AD1CB83}"/>
              </a:ext>
            </a:extLst>
          </p:cNvPr>
          <p:cNvSpPr>
            <a:spLocks noGrp="1"/>
          </p:cNvSpPr>
          <p:nvPr>
            <p:ph type="body" sz="quarter" idx="19" hasCustomPrompt="1"/>
          </p:nvPr>
        </p:nvSpPr>
        <p:spPr>
          <a:xfrm>
            <a:off x="685799" y="5485712"/>
            <a:ext cx="10277475" cy="547688"/>
          </a:xfrm>
          <a:prstGeom prst="rect">
            <a:avLst/>
          </a:prstGeom>
        </p:spPr>
        <p:txBody>
          <a:bodyPr/>
          <a:lstStyle>
            <a:lvl1pPr marL="0" indent="0" algn="ctr">
              <a:buNone/>
              <a:defRPr sz="2000">
                <a:solidFill>
                  <a:schemeClr val="bg1"/>
                </a:solidFill>
              </a:defRPr>
            </a:lvl1pPr>
          </a:lstStyle>
          <a:p>
            <a:pPr lvl="0"/>
            <a:r>
              <a:rPr lang="en-US" dirty="0"/>
              <a:t>Summary of timeline here</a:t>
            </a:r>
          </a:p>
        </p:txBody>
      </p:sp>
      <p:pic>
        <p:nvPicPr>
          <p:cNvPr id="7" name="Picture 6">
            <a:extLst>
              <a:ext uri="{FF2B5EF4-FFF2-40B4-BE49-F238E27FC236}">
                <a16:creationId xmlns:a16="http://schemas.microsoft.com/office/drawing/2014/main" id="{04FEABA0-0EFE-D6F9-B973-101F38D262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
        <p:nvSpPr>
          <p:cNvPr id="8" name="Text Placeholder 7">
            <a:extLst>
              <a:ext uri="{FF2B5EF4-FFF2-40B4-BE49-F238E27FC236}">
                <a16:creationId xmlns:a16="http://schemas.microsoft.com/office/drawing/2014/main" id="{2B0AF2F7-F8EB-09C1-47EB-82D11DB821B8}"/>
              </a:ext>
            </a:extLst>
          </p:cNvPr>
          <p:cNvSpPr>
            <a:spLocks noGrp="1"/>
          </p:cNvSpPr>
          <p:nvPr>
            <p:ph type="body" sz="quarter" idx="14" hasCustomPrompt="1"/>
          </p:nvPr>
        </p:nvSpPr>
        <p:spPr>
          <a:xfrm>
            <a:off x="685800" y="406883"/>
            <a:ext cx="10812847" cy="640278"/>
          </a:xfrm>
          <a:prstGeom prst="rect">
            <a:avLst/>
          </a:prstGeom>
        </p:spPr>
        <p:txBody>
          <a:bodyPr lIns="0" tIns="0" rIns="0" bIns="0"/>
          <a:lstStyle>
            <a:lvl1pPr marL="0" indent="0" algn="ctr">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Slide</a:t>
            </a:r>
          </a:p>
        </p:txBody>
      </p:sp>
    </p:spTree>
    <p:extLst>
      <p:ext uri="{BB962C8B-B14F-4D97-AF65-F5344CB8AC3E}">
        <p14:creationId xmlns:p14="http://schemas.microsoft.com/office/powerpoint/2010/main" val="817422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xt Steps Slid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7D60E80-6384-EF81-52CA-8995E041E027}"/>
              </a:ext>
            </a:extLst>
          </p:cNvPr>
          <p:cNvSpPr>
            <a:spLocks noGrp="1"/>
          </p:cNvSpPr>
          <p:nvPr>
            <p:ph type="pic" sz="quarter" idx="18"/>
          </p:nvPr>
        </p:nvSpPr>
        <p:spPr>
          <a:xfrm>
            <a:off x="0" y="0"/>
            <a:ext cx="6281530" cy="5991912"/>
          </a:xfrm>
          <a:prstGeom prst="rect">
            <a:avLst/>
          </a:prstGeom>
        </p:spPr>
        <p:txBody>
          <a:bodyPr/>
          <a:lstStyle>
            <a:lvl1pPr marL="0" indent="0">
              <a:buNone/>
              <a:defRPr/>
            </a:lvl1pPr>
          </a:lstStyle>
          <a:p>
            <a:endParaRPr lang="en-US" dirty="0"/>
          </a:p>
        </p:txBody>
      </p:sp>
      <p:sp>
        <p:nvSpPr>
          <p:cNvPr id="5" name="Rectangle 4">
            <a:extLst>
              <a:ext uri="{FF2B5EF4-FFF2-40B4-BE49-F238E27FC236}">
                <a16:creationId xmlns:a16="http://schemas.microsoft.com/office/drawing/2014/main" id="{6A8A0A20-DC6A-FD7B-0626-0E18A45FBBAB}"/>
              </a:ext>
            </a:extLst>
          </p:cNvPr>
          <p:cNvSpPr/>
          <p:nvPr userDrawn="1"/>
        </p:nvSpPr>
        <p:spPr>
          <a:xfrm>
            <a:off x="0" y="5536096"/>
            <a:ext cx="12192000" cy="132190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0C3FFF6F-1D18-C178-07B4-5C68D5D73C72}"/>
              </a:ext>
            </a:extLst>
          </p:cNvPr>
          <p:cNvSpPr>
            <a:spLocks noGrp="1"/>
          </p:cNvSpPr>
          <p:nvPr>
            <p:ph type="body" sz="quarter" idx="14" hasCustomPrompt="1"/>
          </p:nvPr>
        </p:nvSpPr>
        <p:spPr>
          <a:xfrm>
            <a:off x="6788425" y="381000"/>
            <a:ext cx="4710222" cy="596347"/>
          </a:xfrm>
          <a:prstGeom prst="rect">
            <a:avLst/>
          </a:prstGeom>
        </p:spPr>
        <p:txBody>
          <a:bodyPr lIns="0" tIns="0" rIns="0" bIns="0"/>
          <a:lstStyle>
            <a:lvl1pPr marL="0" indent="0" algn="l">
              <a:lnSpc>
                <a:spcPct val="100000"/>
              </a:lnSpc>
              <a:spcBef>
                <a:spcPts val="0"/>
              </a:spcBef>
              <a:buNone/>
              <a:defRPr sz="36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Next Steps</a:t>
            </a:r>
          </a:p>
        </p:txBody>
      </p:sp>
      <p:sp>
        <p:nvSpPr>
          <p:cNvPr id="6" name="Text Placeholder 13">
            <a:extLst>
              <a:ext uri="{FF2B5EF4-FFF2-40B4-BE49-F238E27FC236}">
                <a16:creationId xmlns:a16="http://schemas.microsoft.com/office/drawing/2014/main" id="{5150275C-A385-8862-BBF0-F06A83A1534F}"/>
              </a:ext>
            </a:extLst>
          </p:cNvPr>
          <p:cNvSpPr>
            <a:spLocks noGrp="1"/>
          </p:cNvSpPr>
          <p:nvPr>
            <p:ph type="body" sz="quarter" idx="17" hasCustomPrompt="1"/>
          </p:nvPr>
        </p:nvSpPr>
        <p:spPr>
          <a:xfrm>
            <a:off x="6788425" y="1497289"/>
            <a:ext cx="4710222" cy="3784574"/>
          </a:xfrm>
          <a:prstGeom prst="rect">
            <a:avLst/>
          </a:prstGeom>
        </p:spPr>
        <p:txBody>
          <a:bodyPr lIns="0" tIns="0" rIns="0" bIns="0"/>
          <a:lstStyle>
            <a:lvl1pPr>
              <a:defRPr sz="2400">
                <a:latin typeface="Asap" pitchFamily="2" charset="0"/>
              </a:defRPr>
            </a:lvl1pPr>
          </a:lstStyle>
          <a:p>
            <a:pPr lvl="0"/>
            <a:r>
              <a:rPr lang="en-US" dirty="0"/>
              <a:t>Action</a:t>
            </a:r>
          </a:p>
          <a:p>
            <a:pPr lvl="0"/>
            <a:r>
              <a:rPr lang="en-US" dirty="0"/>
              <a:t>Action</a:t>
            </a:r>
          </a:p>
          <a:p>
            <a:pPr lvl="0"/>
            <a:r>
              <a:rPr lang="en-US" dirty="0"/>
              <a:t>Action</a:t>
            </a:r>
          </a:p>
        </p:txBody>
      </p:sp>
      <p:pic>
        <p:nvPicPr>
          <p:cNvPr id="9" name="Picture 8">
            <a:extLst>
              <a:ext uri="{FF2B5EF4-FFF2-40B4-BE49-F238E27FC236}">
                <a16:creationId xmlns:a16="http://schemas.microsoft.com/office/drawing/2014/main" id="{E3E5237B-DDF9-8767-738A-297FC9079CD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2381355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and/or Questions">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5BEC63-92A6-7F5C-7144-807F7E5FEAB6}"/>
              </a:ext>
            </a:extLst>
          </p:cNvPr>
          <p:cNvSpPr>
            <a:spLocks noGrp="1"/>
          </p:cNvSpPr>
          <p:nvPr>
            <p:ph type="pic" sz="quarter" idx="11"/>
          </p:nvPr>
        </p:nvSpPr>
        <p:spPr>
          <a:xfrm>
            <a:off x="0" y="1530626"/>
            <a:ext cx="12192000" cy="2737900"/>
          </a:xfrm>
          <a:prstGeom prst="rect">
            <a:avLst/>
          </a:prstGeom>
        </p:spPr>
        <p:txBody>
          <a:bodyPr/>
          <a:lstStyle>
            <a:lvl1pPr marL="0" indent="0">
              <a:buNone/>
              <a:defRPr>
                <a:latin typeface="Asap" pitchFamily="2" charset="0"/>
              </a:defRPr>
            </a:lvl1pPr>
          </a:lstStyle>
          <a:p>
            <a:endParaRPr lang="en-US" dirty="0"/>
          </a:p>
        </p:txBody>
      </p:sp>
      <p:sp>
        <p:nvSpPr>
          <p:cNvPr id="5" name="Text Placeholder 4">
            <a:extLst>
              <a:ext uri="{FF2B5EF4-FFF2-40B4-BE49-F238E27FC236}">
                <a16:creationId xmlns:a16="http://schemas.microsoft.com/office/drawing/2014/main" id="{7E21178A-9E5E-67C6-F0D5-8EFFAA99CC55}"/>
              </a:ext>
            </a:extLst>
          </p:cNvPr>
          <p:cNvSpPr>
            <a:spLocks noGrp="1"/>
          </p:cNvSpPr>
          <p:nvPr>
            <p:ph type="body" sz="quarter" idx="12" hasCustomPrompt="1"/>
          </p:nvPr>
        </p:nvSpPr>
        <p:spPr>
          <a:xfrm>
            <a:off x="685800" y="407476"/>
            <a:ext cx="10812847" cy="735702"/>
          </a:xfrm>
          <a:prstGeom prst="rect">
            <a:avLst/>
          </a:prstGeom>
        </p:spPr>
        <p:txBody>
          <a:bodyPr/>
          <a:lstStyle>
            <a:lvl1pPr marL="0" indent="0" algn="ctr">
              <a:buNone/>
              <a:defRPr sz="4800">
                <a:solidFill>
                  <a:schemeClr val="bg1"/>
                </a:solidFill>
                <a:latin typeface="IBM Plex Sans SemiBold" panose="020B0703050203000203" pitchFamily="34" charset="0"/>
              </a:defRPr>
            </a:lvl1pPr>
          </a:lstStyle>
          <a:p>
            <a:pPr lvl="0"/>
            <a:r>
              <a:rPr lang="en-US" dirty="0"/>
              <a:t>Thank You</a:t>
            </a:r>
          </a:p>
        </p:txBody>
      </p:sp>
      <p:sp>
        <p:nvSpPr>
          <p:cNvPr id="7" name="Text Placeholder 6">
            <a:extLst>
              <a:ext uri="{FF2B5EF4-FFF2-40B4-BE49-F238E27FC236}">
                <a16:creationId xmlns:a16="http://schemas.microsoft.com/office/drawing/2014/main" id="{6F6D92DB-B7C3-F260-8870-1086B71AE6B2}"/>
              </a:ext>
            </a:extLst>
          </p:cNvPr>
          <p:cNvSpPr>
            <a:spLocks noGrp="1"/>
          </p:cNvSpPr>
          <p:nvPr>
            <p:ph type="body" sz="quarter" idx="13" hasCustomPrompt="1"/>
          </p:nvPr>
        </p:nvSpPr>
        <p:spPr>
          <a:xfrm>
            <a:off x="589546" y="5163116"/>
            <a:ext cx="10912643" cy="479694"/>
          </a:xfrm>
          <a:prstGeom prst="rect">
            <a:avLst/>
          </a:prstGeom>
        </p:spPr>
        <p:txBody>
          <a:bodyPr/>
          <a:lstStyle>
            <a:lvl1pPr marL="0" indent="0" algn="ctr">
              <a:buNone/>
              <a:defRPr sz="2400" b="0">
                <a:solidFill>
                  <a:schemeClr val="bg1"/>
                </a:solidFill>
              </a:defRPr>
            </a:lvl1pPr>
            <a:lvl5pPr>
              <a:defRPr/>
            </a:lvl5pPr>
          </a:lstStyle>
          <a:p>
            <a:pPr lvl="0"/>
            <a:r>
              <a:rPr lang="en-US" dirty="0"/>
              <a:t>first.lastname@cityofvancouver.us  |  360-555-5555  |  cityofvancouver.us</a:t>
            </a:r>
          </a:p>
        </p:txBody>
      </p:sp>
      <p:sp>
        <p:nvSpPr>
          <p:cNvPr id="8" name="Text Placeholder 6">
            <a:extLst>
              <a:ext uri="{FF2B5EF4-FFF2-40B4-BE49-F238E27FC236}">
                <a16:creationId xmlns:a16="http://schemas.microsoft.com/office/drawing/2014/main" id="{96059263-7988-5BDE-E055-9DCB6FA6F286}"/>
              </a:ext>
            </a:extLst>
          </p:cNvPr>
          <p:cNvSpPr>
            <a:spLocks noGrp="1"/>
          </p:cNvSpPr>
          <p:nvPr>
            <p:ph type="body" sz="quarter" idx="14" hasCustomPrompt="1"/>
          </p:nvPr>
        </p:nvSpPr>
        <p:spPr>
          <a:xfrm>
            <a:off x="589546" y="4522758"/>
            <a:ext cx="10912643" cy="479694"/>
          </a:xfrm>
          <a:prstGeom prst="rect">
            <a:avLst/>
          </a:prstGeom>
        </p:spPr>
        <p:txBody>
          <a:bodyPr/>
          <a:lstStyle>
            <a:lvl1pPr marL="0" indent="0" algn="ctr">
              <a:buNone/>
              <a:defRPr sz="2800" b="1">
                <a:solidFill>
                  <a:schemeClr val="accent2"/>
                </a:solidFill>
              </a:defRPr>
            </a:lvl1pPr>
            <a:lvl5pPr>
              <a:defRPr/>
            </a:lvl5pPr>
          </a:lstStyle>
          <a:p>
            <a:pPr lvl="0"/>
            <a:r>
              <a:rPr lang="en-US" dirty="0"/>
              <a:t>Presenter Name here</a:t>
            </a:r>
          </a:p>
        </p:txBody>
      </p:sp>
      <p:pic>
        <p:nvPicPr>
          <p:cNvPr id="6" name="Picture 5">
            <a:extLst>
              <a:ext uri="{FF2B5EF4-FFF2-40B4-BE49-F238E27FC236}">
                <a16:creationId xmlns:a16="http://schemas.microsoft.com/office/drawing/2014/main" id="{747AF549-9B7B-2C87-3E7C-9BF6765C38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1432"/>
            <a:ext cx="483245" cy="639092"/>
          </a:xfrm>
          <a:prstGeom prst="rect">
            <a:avLst/>
          </a:prstGeom>
        </p:spPr>
      </p:pic>
    </p:spTree>
    <p:extLst>
      <p:ext uri="{BB962C8B-B14F-4D97-AF65-F5344CB8AC3E}">
        <p14:creationId xmlns:p14="http://schemas.microsoft.com/office/powerpoint/2010/main" val="5515390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 Layout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2868FD-D224-92D9-0260-932292260E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10" name="Text Placeholder 7">
            <a:extLst>
              <a:ext uri="{FF2B5EF4-FFF2-40B4-BE49-F238E27FC236}">
                <a16:creationId xmlns:a16="http://schemas.microsoft.com/office/drawing/2014/main" id="{F0B0E53D-6B9C-4945-4E03-8B2DBF4546F2}"/>
              </a:ext>
            </a:extLst>
          </p:cNvPr>
          <p:cNvSpPr>
            <a:spLocks noGrp="1"/>
          </p:cNvSpPr>
          <p:nvPr>
            <p:ph type="body" sz="quarter" idx="13" hasCustomPrompt="1"/>
          </p:nvPr>
        </p:nvSpPr>
        <p:spPr>
          <a:xfrm>
            <a:off x="685801" y="402315"/>
            <a:ext cx="10820400" cy="665809"/>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Two Column Layout</a:t>
            </a:r>
          </a:p>
        </p:txBody>
      </p:sp>
      <p:sp>
        <p:nvSpPr>
          <p:cNvPr id="12" name="Text Placeholder 8">
            <a:extLst>
              <a:ext uri="{FF2B5EF4-FFF2-40B4-BE49-F238E27FC236}">
                <a16:creationId xmlns:a16="http://schemas.microsoft.com/office/drawing/2014/main" id="{9DF96B98-9FED-5215-9D27-FDD01818F567}"/>
              </a:ext>
            </a:extLst>
          </p:cNvPr>
          <p:cNvSpPr>
            <a:spLocks noGrp="1"/>
          </p:cNvSpPr>
          <p:nvPr>
            <p:ph type="body" sz="quarter" idx="17" hasCustomPrompt="1"/>
          </p:nvPr>
        </p:nvSpPr>
        <p:spPr>
          <a:xfrm>
            <a:off x="685800" y="1116594"/>
            <a:ext cx="10820400" cy="430853"/>
          </a:xfrm>
          <a:prstGeom prst="rect">
            <a:avLst/>
          </a:prstGeom>
        </p:spPr>
        <p:txBody>
          <a:bodyPr lIns="0" tIns="0" rIns="0" bIns="0"/>
          <a:lstStyle>
            <a:lvl1pPr marL="0" indent="0">
              <a:buNone/>
              <a:defRPr sz="2800">
                <a:solidFill>
                  <a:schemeClr val="accent1"/>
                </a:solidFill>
                <a:latin typeface="Asap SemiBold" pitchFamily="2" charset="0"/>
              </a:defRPr>
            </a:lvl1pPr>
          </a:lstStyle>
          <a:p>
            <a:pPr lvl="0"/>
            <a:r>
              <a:rPr lang="en-US"/>
              <a:t>Subhead here (ASAP </a:t>
            </a:r>
            <a:r>
              <a:rPr lang="en-US" err="1"/>
              <a:t>SemiBold</a:t>
            </a:r>
            <a:r>
              <a:rPr lang="en-US"/>
              <a:t> 28pt)</a:t>
            </a:r>
          </a:p>
        </p:txBody>
      </p:sp>
      <p:sp>
        <p:nvSpPr>
          <p:cNvPr id="3" name="Text Placeholder 2">
            <a:extLst>
              <a:ext uri="{FF2B5EF4-FFF2-40B4-BE49-F238E27FC236}">
                <a16:creationId xmlns:a16="http://schemas.microsoft.com/office/drawing/2014/main" id="{09F96F6C-C024-F5AA-362C-C164EA97334F}"/>
              </a:ext>
            </a:extLst>
          </p:cNvPr>
          <p:cNvSpPr>
            <a:spLocks noGrp="1"/>
          </p:cNvSpPr>
          <p:nvPr>
            <p:ph type="body" sz="quarter" idx="18" hasCustomPrompt="1"/>
          </p:nvPr>
        </p:nvSpPr>
        <p:spPr>
          <a:xfrm>
            <a:off x="685800" y="2176463"/>
            <a:ext cx="5098774" cy="3379787"/>
          </a:xfrm>
          <a:prstGeom prst="rect">
            <a:avLst/>
          </a:prstGeom>
        </p:spPr>
        <p:txBody>
          <a:bodyPr/>
          <a:lstStyle>
            <a:lvl1pPr>
              <a:defRPr sz="2400"/>
            </a:lvl1pPr>
            <a:lvl2pPr marL="457200" indent="0">
              <a:buNone/>
              <a:defRPr sz="1800"/>
            </a:lvl2pPr>
          </a:lstStyle>
          <a:p>
            <a:r>
              <a:rPr lang="en-US"/>
              <a:t>Text Here (ASAP Regular 20-24pt)</a:t>
            </a:r>
          </a:p>
          <a:p>
            <a:pPr marL="800100" lvl="1" indent="-342900">
              <a:buFont typeface="Courier New" panose="02070309020205020404" pitchFamily="49" charset="0"/>
              <a:buChar char="o"/>
            </a:pPr>
            <a:endParaRPr lang="en-US" sz="2000"/>
          </a:p>
        </p:txBody>
      </p:sp>
      <p:sp>
        <p:nvSpPr>
          <p:cNvPr id="5" name="Text Placeholder 4">
            <a:extLst>
              <a:ext uri="{FF2B5EF4-FFF2-40B4-BE49-F238E27FC236}">
                <a16:creationId xmlns:a16="http://schemas.microsoft.com/office/drawing/2014/main" id="{BCE81ABC-866A-CEC0-25A3-EF43512DC514}"/>
              </a:ext>
            </a:extLst>
          </p:cNvPr>
          <p:cNvSpPr>
            <a:spLocks noGrp="1"/>
          </p:cNvSpPr>
          <p:nvPr>
            <p:ph type="body" sz="quarter" idx="19" hasCustomPrompt="1"/>
          </p:nvPr>
        </p:nvSpPr>
        <p:spPr>
          <a:xfrm>
            <a:off x="6221797" y="2176463"/>
            <a:ext cx="5276850" cy="3379787"/>
          </a:xfrm>
          <a:prstGeom prst="rect">
            <a:avLst/>
          </a:prstGeom>
        </p:spPr>
        <p:txBody>
          <a:bodyPr/>
          <a:lstStyle>
            <a:lvl1pPr>
              <a:defRPr sz="2400"/>
            </a:lvl1pPr>
          </a:lstStyle>
          <a:p>
            <a:r>
              <a:rPr lang="en-US"/>
              <a:t>Text Here (ASAP Regular 20-24pt)</a:t>
            </a:r>
          </a:p>
        </p:txBody>
      </p:sp>
    </p:spTree>
    <p:extLst>
      <p:ext uri="{BB962C8B-B14F-4D97-AF65-F5344CB8AC3E}">
        <p14:creationId xmlns:p14="http://schemas.microsoft.com/office/powerpoint/2010/main" val="3637738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with Photo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05841-09F0-4158-9D1C-CD454058AC1B}"/>
              </a:ext>
            </a:extLst>
          </p:cNvPr>
          <p:cNvSpPr>
            <a:spLocks noGrp="1"/>
          </p:cNvSpPr>
          <p:nvPr>
            <p:ph type="pic" sz="quarter" idx="10"/>
          </p:nvPr>
        </p:nvSpPr>
        <p:spPr>
          <a:xfrm>
            <a:off x="0" y="0"/>
            <a:ext cx="7026965" cy="5536096"/>
          </a:xfrm>
          <a:prstGeom prst="rect">
            <a:avLst/>
          </a:prstGeom>
        </p:spPr>
        <p:txBody>
          <a:bodyPr/>
          <a:lstStyle>
            <a:lvl1pPr marL="0" indent="0">
              <a:buNone/>
              <a:defRPr>
                <a:latin typeface="Asap" pitchFamily="2" charset="0"/>
              </a:defRPr>
            </a:lvl1pPr>
          </a:lstStyle>
          <a:p>
            <a:endParaRPr lang="en-US" dirty="0"/>
          </a:p>
        </p:txBody>
      </p:sp>
      <p:sp>
        <p:nvSpPr>
          <p:cNvPr id="2" name="Rectangle 1">
            <a:extLst>
              <a:ext uri="{FF2B5EF4-FFF2-40B4-BE49-F238E27FC236}">
                <a16:creationId xmlns:a16="http://schemas.microsoft.com/office/drawing/2014/main" id="{47D2F73B-F206-5D15-71C5-590BA91E6CD4}"/>
              </a:ext>
            </a:extLst>
          </p:cNvPr>
          <p:cNvSpPr/>
          <p:nvPr userDrawn="1"/>
        </p:nvSpPr>
        <p:spPr>
          <a:xfrm>
            <a:off x="0" y="5536096"/>
            <a:ext cx="12192000" cy="1321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5" name="Rectangle 4">
            <a:extLst>
              <a:ext uri="{FF2B5EF4-FFF2-40B4-BE49-F238E27FC236}">
                <a16:creationId xmlns:a16="http://schemas.microsoft.com/office/drawing/2014/main" id="{6403B197-4E0B-3856-23BC-7D7D37728814}"/>
              </a:ext>
            </a:extLst>
          </p:cNvPr>
          <p:cNvSpPr/>
          <p:nvPr userDrawn="1"/>
        </p:nvSpPr>
        <p:spPr>
          <a:xfrm>
            <a:off x="7026965" y="0"/>
            <a:ext cx="51939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3" name="Text Placeholder 7">
            <a:extLst>
              <a:ext uri="{FF2B5EF4-FFF2-40B4-BE49-F238E27FC236}">
                <a16:creationId xmlns:a16="http://schemas.microsoft.com/office/drawing/2014/main" id="{FB9884EC-12C7-43CB-A7B5-229827BD091D}"/>
              </a:ext>
            </a:extLst>
          </p:cNvPr>
          <p:cNvSpPr>
            <a:spLocks noGrp="1"/>
          </p:cNvSpPr>
          <p:nvPr>
            <p:ph type="body" sz="quarter" idx="13" hasCustomPrompt="1"/>
          </p:nvPr>
        </p:nvSpPr>
        <p:spPr>
          <a:xfrm>
            <a:off x="7652297" y="327827"/>
            <a:ext cx="3846350" cy="646208"/>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Agenda Items</a:t>
            </a:r>
          </a:p>
        </p:txBody>
      </p:sp>
      <p:pic>
        <p:nvPicPr>
          <p:cNvPr id="7" name="Picture 6">
            <a:extLst>
              <a:ext uri="{FF2B5EF4-FFF2-40B4-BE49-F238E27FC236}">
                <a16:creationId xmlns:a16="http://schemas.microsoft.com/office/drawing/2014/main" id="{DE146FB1-2FA6-9D35-C574-E8A82C3607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8" name="Text Placeholder 7">
            <a:extLst>
              <a:ext uri="{FF2B5EF4-FFF2-40B4-BE49-F238E27FC236}">
                <a16:creationId xmlns:a16="http://schemas.microsoft.com/office/drawing/2014/main" id="{9D5DB22F-32AB-F46A-AF7C-79261A36E004}"/>
              </a:ext>
            </a:extLst>
          </p:cNvPr>
          <p:cNvSpPr>
            <a:spLocks noGrp="1"/>
          </p:cNvSpPr>
          <p:nvPr>
            <p:ph type="body" sz="quarter" idx="14" hasCustomPrompt="1"/>
          </p:nvPr>
        </p:nvSpPr>
        <p:spPr>
          <a:xfrm>
            <a:off x="7651750" y="1441451"/>
            <a:ext cx="3846350" cy="4094646"/>
          </a:xfrm>
          <a:prstGeom prst="rect">
            <a:avLst/>
          </a:prstGeom>
        </p:spPr>
        <p:txBody>
          <a:bodyPr lIns="0" tIns="0" rIns="0" bIns="0"/>
          <a:lstStyle>
            <a:lvl1pPr>
              <a:defRPr sz="2800"/>
            </a:lvl1pPr>
          </a:lstStyle>
          <a:p>
            <a:pPr lvl="0"/>
            <a:r>
              <a:rPr lang="en-US" dirty="0"/>
              <a:t>Topic 1 (ASAP Regular 24-28pt)</a:t>
            </a:r>
          </a:p>
        </p:txBody>
      </p:sp>
    </p:spTree>
    <p:extLst>
      <p:ext uri="{BB962C8B-B14F-4D97-AF65-F5344CB8AC3E}">
        <p14:creationId xmlns:p14="http://schemas.microsoft.com/office/powerpoint/2010/main" val="3851877272"/>
      </p:ext>
    </p:extLst>
  </p:cSld>
  <p:clrMapOvr>
    <a:masterClrMapping/>
  </p:clrMapOvr>
  <p:extLst>
    <p:ext uri="{DCECCB84-F9BA-43D5-87BE-67443E8EF086}">
      <p15:sldGuideLst xmlns:p15="http://schemas.microsoft.com/office/powerpoint/2012/main">
        <p15:guide id="1" orient="horz" pos="288" userDrawn="1">
          <p15:clr>
            <a:srgbClr val="FBAE40"/>
          </p15:clr>
        </p15:guide>
        <p15:guide id="2" pos="432" userDrawn="1">
          <p15:clr>
            <a:srgbClr val="FBAE40"/>
          </p15:clr>
        </p15:guide>
        <p15:guide id="3" orient="horz" pos="4080" userDrawn="1">
          <p15:clr>
            <a:srgbClr val="FBAE40"/>
          </p15:clr>
        </p15:guide>
        <p15:guide id="4" pos="72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nd/or Next Steps">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9C8D5C-3011-5B1F-8F02-32B02C9F25E7}"/>
              </a:ext>
            </a:extLst>
          </p:cNvPr>
          <p:cNvSpPr/>
          <p:nvPr userDrawn="1"/>
        </p:nvSpPr>
        <p:spPr>
          <a:xfrm>
            <a:off x="0" y="0"/>
            <a:ext cx="12192000" cy="27630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sap" pitchFamily="2" charset="0"/>
            </a:endParaRPr>
          </a:p>
        </p:txBody>
      </p:sp>
      <p:sp>
        <p:nvSpPr>
          <p:cNvPr id="10" name="Picture Placeholder 2">
            <a:extLst>
              <a:ext uri="{FF2B5EF4-FFF2-40B4-BE49-F238E27FC236}">
                <a16:creationId xmlns:a16="http://schemas.microsoft.com/office/drawing/2014/main" id="{7E3F2C18-1C47-49EC-852B-D57573A1DF51}"/>
              </a:ext>
            </a:extLst>
          </p:cNvPr>
          <p:cNvSpPr>
            <a:spLocks noGrp="1"/>
          </p:cNvSpPr>
          <p:nvPr userDrawn="1"/>
        </p:nvSpPr>
        <p:spPr>
          <a:xfrm>
            <a:off x="6207866" y="1981200"/>
            <a:ext cx="1848255" cy="1848255"/>
          </a:xfrm>
          <a:prstGeom prst="rect">
            <a:avLst/>
          </a:prstGeom>
        </p:spPr>
        <p:txBody>
          <a:bodyPr vert="horz" lIns="91440" tIns="45720" rIns="91440" bIns="45720" rtlCol="0">
            <a:normAutofit/>
          </a:bodyPr>
          <a:lstStyle/>
          <a:p>
            <a:endParaRPr lang="en-US" dirty="0">
              <a:latin typeface="Asap" pitchFamily="2" charset="0"/>
            </a:endParaRPr>
          </a:p>
        </p:txBody>
      </p:sp>
      <p:sp>
        <p:nvSpPr>
          <p:cNvPr id="12" name="Picture Placeholder 4">
            <a:extLst>
              <a:ext uri="{FF2B5EF4-FFF2-40B4-BE49-F238E27FC236}">
                <a16:creationId xmlns:a16="http://schemas.microsoft.com/office/drawing/2014/main" id="{6B789FDB-0DEF-438D-94C6-3E8BD5D969FE}"/>
              </a:ext>
            </a:extLst>
          </p:cNvPr>
          <p:cNvSpPr>
            <a:spLocks noGrp="1"/>
          </p:cNvSpPr>
          <p:nvPr userDrawn="1"/>
        </p:nvSpPr>
        <p:spPr>
          <a:xfrm>
            <a:off x="4281789" y="1981200"/>
            <a:ext cx="1848255" cy="1848255"/>
          </a:xfrm>
          <a:prstGeom prst="rect">
            <a:avLst/>
          </a:prstGeom>
        </p:spPr>
        <p:txBody>
          <a:bodyPr vert="horz" lIns="91440" tIns="45720" rIns="91440" bIns="45720" rtlCol="0">
            <a:normAutofit/>
          </a:bodyPr>
          <a:lstStyle/>
          <a:p>
            <a:endParaRPr lang="en-US" dirty="0">
              <a:latin typeface="Asap" pitchFamily="2" charset="0"/>
            </a:endParaRPr>
          </a:p>
        </p:txBody>
      </p:sp>
      <p:sp>
        <p:nvSpPr>
          <p:cNvPr id="16" name="Picture Placeholder 9">
            <a:extLst>
              <a:ext uri="{FF2B5EF4-FFF2-40B4-BE49-F238E27FC236}">
                <a16:creationId xmlns:a16="http://schemas.microsoft.com/office/drawing/2014/main" id="{E9D32E30-A46B-463E-BA40-9D0AC106C250}"/>
              </a:ext>
            </a:extLst>
          </p:cNvPr>
          <p:cNvSpPr>
            <a:spLocks noGrp="1"/>
          </p:cNvSpPr>
          <p:nvPr userDrawn="1"/>
        </p:nvSpPr>
        <p:spPr>
          <a:xfrm>
            <a:off x="2355711" y="1981200"/>
            <a:ext cx="1848255" cy="1848255"/>
          </a:xfrm>
          <a:prstGeom prst="rect">
            <a:avLst/>
          </a:prstGeom>
        </p:spPr>
        <p:txBody>
          <a:bodyPr vert="horz" lIns="91440" tIns="45720" rIns="91440" bIns="45720" rtlCol="0">
            <a:normAutofit/>
          </a:bodyPr>
          <a:lstStyle/>
          <a:p>
            <a:endParaRPr lang="en-US" dirty="0">
              <a:latin typeface="Asap" pitchFamily="2" charset="0"/>
            </a:endParaRPr>
          </a:p>
        </p:txBody>
      </p:sp>
      <p:sp>
        <p:nvSpPr>
          <p:cNvPr id="18" name="Picture Placeholder 14">
            <a:extLst>
              <a:ext uri="{FF2B5EF4-FFF2-40B4-BE49-F238E27FC236}">
                <a16:creationId xmlns:a16="http://schemas.microsoft.com/office/drawing/2014/main" id="{90631801-9B2F-443E-90D3-1F13053C496E}"/>
              </a:ext>
            </a:extLst>
          </p:cNvPr>
          <p:cNvSpPr>
            <a:spLocks noGrp="1"/>
          </p:cNvSpPr>
          <p:nvPr userDrawn="1"/>
        </p:nvSpPr>
        <p:spPr>
          <a:xfrm>
            <a:off x="8133945" y="1981200"/>
            <a:ext cx="1848255" cy="1848255"/>
          </a:xfrm>
          <a:prstGeom prst="rect">
            <a:avLst/>
          </a:prstGeom>
        </p:spPr>
        <p:txBody>
          <a:bodyPr vert="horz" lIns="91440" tIns="45720" rIns="91440" bIns="45720" rtlCol="0">
            <a:normAutofit/>
          </a:bodyPr>
          <a:lstStyle/>
          <a:p>
            <a:endParaRPr lang="en-US" dirty="0">
              <a:latin typeface="Asap" pitchFamily="2" charset="0"/>
            </a:endParaRPr>
          </a:p>
        </p:txBody>
      </p:sp>
      <p:sp>
        <p:nvSpPr>
          <p:cNvPr id="3" name="Text Placeholder 7">
            <a:extLst>
              <a:ext uri="{FF2B5EF4-FFF2-40B4-BE49-F238E27FC236}">
                <a16:creationId xmlns:a16="http://schemas.microsoft.com/office/drawing/2014/main" id="{09C4F77E-63E6-FCED-7F8A-CFAB978262B2}"/>
              </a:ext>
            </a:extLst>
          </p:cNvPr>
          <p:cNvSpPr>
            <a:spLocks noGrp="1"/>
          </p:cNvSpPr>
          <p:nvPr>
            <p:ph type="body" sz="quarter" idx="22" hasCustomPrompt="1"/>
          </p:nvPr>
        </p:nvSpPr>
        <p:spPr>
          <a:xfrm>
            <a:off x="762000" y="406884"/>
            <a:ext cx="10757452" cy="736116"/>
          </a:xfrm>
          <a:prstGeom prst="rect">
            <a:avLst/>
          </a:prstGeom>
        </p:spPr>
        <p:txBody>
          <a:bodyPr lIns="0" tIns="0" rIns="0" bIns="0"/>
          <a:lstStyle>
            <a:lvl1pPr marL="0" indent="0" algn="ctr">
              <a:lnSpc>
                <a:spcPct val="100000"/>
              </a:lnSpc>
              <a:spcBef>
                <a:spcPts val="0"/>
              </a:spcBef>
              <a:buNone/>
              <a:defRPr sz="4400">
                <a:solidFill>
                  <a:schemeClr val="bg1"/>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Agenda and/or Next Steps</a:t>
            </a:r>
          </a:p>
        </p:txBody>
      </p:sp>
      <p:pic>
        <p:nvPicPr>
          <p:cNvPr id="9" name="Picture 8">
            <a:extLst>
              <a:ext uri="{FF2B5EF4-FFF2-40B4-BE49-F238E27FC236}">
                <a16:creationId xmlns:a16="http://schemas.microsoft.com/office/drawing/2014/main" id="{0100D6E5-8D98-0884-40A7-8D2DAF06A5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15238764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40" userDrawn="1">
          <p15:clr>
            <a:srgbClr val="FBAE40"/>
          </p15:clr>
        </p15:guide>
        <p15:guide id="2" pos="480" userDrawn="1">
          <p15:clr>
            <a:srgbClr val="FBAE40"/>
          </p15:clr>
        </p15:guide>
        <p15:guide id="3" orient="horz" pos="4056" userDrawn="1">
          <p15:clr>
            <a:srgbClr val="FBAE40"/>
          </p15:clr>
        </p15:guide>
        <p15:guide id="4" pos="72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Text">
    <p:bg>
      <p:bgRef idx="1001">
        <a:schemeClr val="bg1"/>
      </p:bgRef>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8CC8F6BF-9B6F-DBA0-049D-F944437A45FA}"/>
              </a:ext>
            </a:extLst>
          </p:cNvPr>
          <p:cNvSpPr>
            <a:spLocks noGrp="1"/>
          </p:cNvSpPr>
          <p:nvPr>
            <p:ph type="body" sz="quarter" idx="13" hasCustomPrompt="1"/>
          </p:nvPr>
        </p:nvSpPr>
        <p:spPr>
          <a:xfrm>
            <a:off x="685801" y="402315"/>
            <a:ext cx="10820400" cy="665809"/>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Blank Slide Header Goes Here</a:t>
            </a:r>
          </a:p>
        </p:txBody>
      </p:sp>
      <p:sp>
        <p:nvSpPr>
          <p:cNvPr id="7" name="Text Placeholder 6">
            <a:extLst>
              <a:ext uri="{FF2B5EF4-FFF2-40B4-BE49-F238E27FC236}">
                <a16:creationId xmlns:a16="http://schemas.microsoft.com/office/drawing/2014/main" id="{84C77653-A2A8-4965-9E86-42B431790064}"/>
              </a:ext>
            </a:extLst>
          </p:cNvPr>
          <p:cNvSpPr>
            <a:spLocks noGrp="1"/>
          </p:cNvSpPr>
          <p:nvPr>
            <p:ph type="body" sz="quarter" idx="16" hasCustomPrompt="1"/>
          </p:nvPr>
        </p:nvSpPr>
        <p:spPr>
          <a:xfrm>
            <a:off x="685799" y="2166730"/>
            <a:ext cx="10812847" cy="3478420"/>
          </a:xfrm>
          <a:prstGeom prst="rect">
            <a:avLst/>
          </a:prstGeom>
        </p:spPr>
        <p:txBody>
          <a:bodyPr lIns="0" tIns="0" rIns="0" bIns="0"/>
          <a:lstStyle>
            <a:lvl1pPr>
              <a:defRPr sz="2400"/>
            </a:lvl1pPr>
            <a:lvl2pPr marL="742950" indent="-285750">
              <a:buFont typeface="Courier New" panose="02070309020205020404" pitchFamily="49" charset="0"/>
              <a:buChar char="o"/>
              <a:defRPr sz="2000"/>
            </a:lvl2pPr>
            <a:lvl3pPr>
              <a:defRPr sz="2000"/>
            </a:lvl3pPr>
          </a:lstStyle>
          <a:p>
            <a:pPr lvl="0"/>
            <a:r>
              <a:rPr lang="en-US" dirty="0"/>
              <a:t>Text goes here (ASAP Regular 20-24pt)</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1A3B268B-6131-0CFF-CF01-14B0AC655289}"/>
              </a:ext>
            </a:extLst>
          </p:cNvPr>
          <p:cNvSpPr>
            <a:spLocks noGrp="1"/>
          </p:cNvSpPr>
          <p:nvPr>
            <p:ph type="body" sz="quarter" idx="17" hasCustomPrompt="1"/>
          </p:nvPr>
        </p:nvSpPr>
        <p:spPr>
          <a:xfrm>
            <a:off x="685800" y="1116594"/>
            <a:ext cx="10820400" cy="430853"/>
          </a:xfrm>
          <a:prstGeom prst="rect">
            <a:avLst/>
          </a:prstGeom>
        </p:spPr>
        <p:txBody>
          <a:bodyPr lIns="0" tIns="0" rIns="0" bIns="0"/>
          <a:lstStyle>
            <a:lvl1pPr marL="0" indent="0">
              <a:buNone/>
              <a:defRPr sz="2800">
                <a:solidFill>
                  <a:schemeClr val="accent1"/>
                </a:solidFill>
                <a:latin typeface="Asap SemiBold" pitchFamily="2" charset="0"/>
              </a:defRPr>
            </a:lvl1pPr>
          </a:lstStyle>
          <a:p>
            <a:pPr lvl="0"/>
            <a:r>
              <a:rPr lang="en-US" dirty="0"/>
              <a:t>Subhead here (ASAP </a:t>
            </a:r>
            <a:r>
              <a:rPr lang="en-US" dirty="0" err="1"/>
              <a:t>SemiBold</a:t>
            </a:r>
            <a:r>
              <a:rPr lang="en-US" dirty="0"/>
              <a:t> 28pt)</a:t>
            </a:r>
          </a:p>
        </p:txBody>
      </p:sp>
      <p:pic>
        <p:nvPicPr>
          <p:cNvPr id="8" name="Picture 7">
            <a:extLst>
              <a:ext uri="{FF2B5EF4-FFF2-40B4-BE49-F238E27FC236}">
                <a16:creationId xmlns:a16="http://schemas.microsoft.com/office/drawing/2014/main" id="{EDA0066B-6BBF-CC07-3E94-F10998D6A33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Tree>
    <p:extLst>
      <p:ext uri="{BB962C8B-B14F-4D97-AF65-F5344CB8AC3E}">
        <p14:creationId xmlns:p14="http://schemas.microsoft.com/office/powerpoint/2010/main" val="286630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8FBC4C8-8F2C-C815-E3C1-0AD03257072F}"/>
              </a:ext>
            </a:extLst>
          </p:cNvPr>
          <p:cNvSpPr>
            <a:spLocks noGrp="1"/>
          </p:cNvSpPr>
          <p:nvPr>
            <p:ph type="body" sz="quarter" idx="14" hasCustomPrompt="1"/>
          </p:nvPr>
        </p:nvSpPr>
        <p:spPr>
          <a:xfrm>
            <a:off x="685800" y="2186199"/>
            <a:ext cx="10812847" cy="337932"/>
          </a:xfrm>
          <a:prstGeom prst="rect">
            <a:avLst/>
          </a:prstGeom>
        </p:spPr>
        <p:txBody>
          <a:bodyPr lIns="0" tIns="0" rIns="0" bIns="0" numCol="2" spcCol="365760"/>
          <a:lstStyle>
            <a:lvl1pPr marL="342900" indent="-342900">
              <a:buFont typeface="Arial" panose="020B0604020202020204" pitchFamily="34" charset="0"/>
              <a:buChar char="•"/>
              <a:defRPr sz="2400">
                <a:latin typeface="Asap" pitchFamily="2" charset="0"/>
              </a:defRPr>
            </a:lvl1pPr>
            <a:lvl2pPr marL="457200" indent="0">
              <a:buFont typeface="Courier New" panose="02070309020205020404" pitchFamily="49" charset="0"/>
              <a:buChar char="o"/>
              <a:defRPr sz="2000"/>
            </a:lvl2pPr>
            <a:lvl3pPr marL="914400" indent="0">
              <a:buNone/>
              <a:defRPr/>
            </a:lvl3pPr>
            <a:lvl4pPr marL="1371600" indent="0">
              <a:buNone/>
              <a:defRPr/>
            </a:lvl4pPr>
            <a:lvl5pPr marL="1828800" indent="0">
              <a:buNone/>
              <a:defRPr/>
            </a:lvl5pPr>
          </a:lstStyle>
          <a:p>
            <a:r>
              <a:rPr lang="en-US" dirty="0"/>
              <a:t>Text Here (ASAP Regular 20-24pt)</a:t>
            </a:r>
          </a:p>
          <a:p>
            <a:pPr marL="800100" lvl="1" indent="-342900">
              <a:buFont typeface="Courier New" panose="02070309020205020404" pitchFamily="49" charset="0"/>
              <a:buChar char="o"/>
            </a:pPr>
            <a:r>
              <a:rPr lang="en-US" sz="2000" dirty="0"/>
              <a:t>Indented text (ASAP Regular 18-20pt)</a:t>
            </a:r>
          </a:p>
          <a:p>
            <a:endParaRPr lang="en-US" dirty="0"/>
          </a:p>
          <a:p>
            <a:r>
              <a:rPr lang="en-US" dirty="0"/>
              <a:t>Text Here (ASAP Regular 20-24pt)</a:t>
            </a:r>
          </a:p>
          <a:p>
            <a:pPr marL="800100" lvl="1" indent="-342900">
              <a:buFont typeface="Courier New" panose="02070309020205020404" pitchFamily="49" charset="0"/>
              <a:buChar char="o"/>
            </a:pPr>
            <a:r>
              <a:rPr lang="en-US" sz="2000" dirty="0"/>
              <a:t>Indented text (ASAP Regular 18-20pt)</a:t>
            </a:r>
          </a:p>
          <a:p>
            <a:pPr lvl="0"/>
            <a:endParaRPr lang="en-US" dirty="0"/>
          </a:p>
        </p:txBody>
      </p:sp>
      <p:pic>
        <p:nvPicPr>
          <p:cNvPr id="8" name="Picture 7">
            <a:extLst>
              <a:ext uri="{FF2B5EF4-FFF2-40B4-BE49-F238E27FC236}">
                <a16:creationId xmlns:a16="http://schemas.microsoft.com/office/drawing/2014/main" id="{452868FD-D224-92D9-0260-932292260E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10" name="Text Placeholder 7">
            <a:extLst>
              <a:ext uri="{FF2B5EF4-FFF2-40B4-BE49-F238E27FC236}">
                <a16:creationId xmlns:a16="http://schemas.microsoft.com/office/drawing/2014/main" id="{F0B0E53D-6B9C-4945-4E03-8B2DBF4546F2}"/>
              </a:ext>
            </a:extLst>
          </p:cNvPr>
          <p:cNvSpPr>
            <a:spLocks noGrp="1"/>
          </p:cNvSpPr>
          <p:nvPr>
            <p:ph type="body" sz="quarter" idx="13" hasCustomPrompt="1"/>
          </p:nvPr>
        </p:nvSpPr>
        <p:spPr>
          <a:xfrm>
            <a:off x="685801" y="402315"/>
            <a:ext cx="10820400" cy="665809"/>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Two Column Layout</a:t>
            </a:r>
          </a:p>
        </p:txBody>
      </p:sp>
      <p:sp>
        <p:nvSpPr>
          <p:cNvPr id="12" name="Text Placeholder 8">
            <a:extLst>
              <a:ext uri="{FF2B5EF4-FFF2-40B4-BE49-F238E27FC236}">
                <a16:creationId xmlns:a16="http://schemas.microsoft.com/office/drawing/2014/main" id="{9DF96B98-9FED-5215-9D27-FDD01818F567}"/>
              </a:ext>
            </a:extLst>
          </p:cNvPr>
          <p:cNvSpPr>
            <a:spLocks noGrp="1"/>
          </p:cNvSpPr>
          <p:nvPr>
            <p:ph type="body" sz="quarter" idx="17" hasCustomPrompt="1"/>
          </p:nvPr>
        </p:nvSpPr>
        <p:spPr>
          <a:xfrm>
            <a:off x="685800" y="1116594"/>
            <a:ext cx="10820400" cy="430853"/>
          </a:xfrm>
          <a:prstGeom prst="rect">
            <a:avLst/>
          </a:prstGeom>
        </p:spPr>
        <p:txBody>
          <a:bodyPr lIns="0" tIns="0" rIns="0" bIns="0"/>
          <a:lstStyle>
            <a:lvl1pPr marL="0" indent="0">
              <a:buNone/>
              <a:defRPr sz="2800">
                <a:solidFill>
                  <a:schemeClr val="accent1"/>
                </a:solidFill>
                <a:latin typeface="Asap SemiBold" pitchFamily="2" charset="0"/>
              </a:defRPr>
            </a:lvl1pPr>
          </a:lstStyle>
          <a:p>
            <a:pPr lvl="0"/>
            <a:r>
              <a:rPr lang="en-US" dirty="0"/>
              <a:t>Subhead here (ASAP </a:t>
            </a:r>
            <a:r>
              <a:rPr lang="en-US" dirty="0" err="1"/>
              <a:t>SemiBold</a:t>
            </a:r>
            <a:r>
              <a:rPr lang="en-US" dirty="0"/>
              <a:t> 28pt)</a:t>
            </a:r>
          </a:p>
        </p:txBody>
      </p:sp>
    </p:spTree>
    <p:extLst>
      <p:ext uri="{BB962C8B-B14F-4D97-AF65-F5344CB8AC3E}">
        <p14:creationId xmlns:p14="http://schemas.microsoft.com/office/powerpoint/2010/main" val="9991023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Layout">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3C684EDC-A9DE-82BD-C180-3EACC197CFC0}"/>
              </a:ext>
            </a:extLst>
          </p:cNvPr>
          <p:cNvSpPr>
            <a:spLocks noGrp="1"/>
          </p:cNvSpPr>
          <p:nvPr>
            <p:ph type="body" sz="quarter" idx="14" hasCustomPrompt="1"/>
          </p:nvPr>
        </p:nvSpPr>
        <p:spPr>
          <a:xfrm>
            <a:off x="685800" y="2206973"/>
            <a:ext cx="10812848" cy="1718984"/>
          </a:xfrm>
          <a:prstGeom prst="rect">
            <a:avLst/>
          </a:prstGeom>
        </p:spPr>
        <p:txBody>
          <a:bodyPr lIns="0" tIns="0" rIns="0" bIns="0" numCol="3" spcCol="365760"/>
          <a:lstStyle>
            <a:lvl1pPr marL="342900" indent="-342900">
              <a:buFont typeface="Arial" panose="020B0604020202020204" pitchFamily="34" charset="0"/>
              <a:buChar char="•"/>
              <a:defRPr sz="2400">
                <a:latin typeface="Asap" pitchFamily="2" charset="0"/>
              </a:defRPr>
            </a:lvl1pPr>
            <a:lvl2pPr marL="457200" indent="0">
              <a:buFont typeface="Courier New" panose="02070309020205020404" pitchFamily="49" charset="0"/>
              <a:buChar char="o"/>
              <a:defRPr sz="2000"/>
            </a:lvl2pPr>
            <a:lvl3pPr marL="914400" indent="0">
              <a:buNone/>
              <a:defRPr/>
            </a:lvl3pPr>
            <a:lvl4pPr marL="1371600" indent="0">
              <a:buNone/>
              <a:defRPr/>
            </a:lvl4pPr>
            <a:lvl5pPr marL="1828800" indent="0">
              <a:buNone/>
              <a:defRPr/>
            </a:lvl5pPr>
          </a:lstStyle>
          <a:p>
            <a:r>
              <a:rPr lang="en-US" dirty="0"/>
              <a:t>Text Here (ASAP Regular 20-24pt)</a:t>
            </a:r>
          </a:p>
          <a:p>
            <a:pPr marL="800100" lvl="1" indent="-342900">
              <a:buFont typeface="Courier New" panose="02070309020205020404" pitchFamily="49" charset="0"/>
              <a:buChar char="o"/>
            </a:pPr>
            <a:r>
              <a:rPr lang="en-US" sz="2000" dirty="0"/>
              <a:t>Indented text (ASAP Regular 18-20pt)</a:t>
            </a:r>
            <a:br>
              <a:rPr lang="en-US" sz="2000" dirty="0"/>
            </a:br>
            <a:br>
              <a:rPr lang="en-US" sz="2000" dirty="0"/>
            </a:br>
            <a:endParaRPr lang="en-US" dirty="0"/>
          </a:p>
          <a:p>
            <a:r>
              <a:rPr lang="en-US" dirty="0"/>
              <a:t>Text Here (ASAP Regular 20-24pt)</a:t>
            </a:r>
          </a:p>
          <a:p>
            <a:pPr marL="800100" lvl="1" indent="-342900">
              <a:buFont typeface="Courier New" panose="02070309020205020404" pitchFamily="49" charset="0"/>
              <a:buChar char="o"/>
            </a:pPr>
            <a:r>
              <a:rPr lang="en-US" sz="2000" dirty="0"/>
              <a:t>Indented text (ASAP Regular 18-20pt)</a:t>
            </a:r>
            <a:br>
              <a:rPr lang="en-US" sz="2000" dirty="0"/>
            </a:br>
            <a:br>
              <a:rPr lang="en-US" sz="2000" dirty="0"/>
            </a:br>
            <a:endParaRPr lang="en-US" sz="2000" dirty="0"/>
          </a:p>
          <a:p>
            <a:r>
              <a:rPr lang="en-US" dirty="0"/>
              <a:t>Text Here (ASAP Regular 20-24pt)</a:t>
            </a:r>
          </a:p>
          <a:p>
            <a:pPr marL="800100" lvl="1" indent="-342900">
              <a:buFont typeface="Courier New" panose="02070309020205020404" pitchFamily="49" charset="0"/>
              <a:buChar char="o"/>
            </a:pPr>
            <a:r>
              <a:rPr lang="en-US" sz="2000" dirty="0"/>
              <a:t>Indented text (ASAP Regular 18-20pt)</a:t>
            </a:r>
          </a:p>
          <a:p>
            <a:pPr marL="800100" lvl="1" indent="-342900">
              <a:buFont typeface="Courier New" panose="02070309020205020404" pitchFamily="49" charset="0"/>
              <a:buChar char="o"/>
            </a:pPr>
            <a:endParaRPr lang="en-US" sz="2000" dirty="0"/>
          </a:p>
          <a:p>
            <a:pPr lvl="0"/>
            <a:endParaRPr lang="en-US" dirty="0"/>
          </a:p>
        </p:txBody>
      </p:sp>
      <p:pic>
        <p:nvPicPr>
          <p:cNvPr id="8" name="Picture 7">
            <a:extLst>
              <a:ext uri="{FF2B5EF4-FFF2-40B4-BE49-F238E27FC236}">
                <a16:creationId xmlns:a16="http://schemas.microsoft.com/office/drawing/2014/main" id="{61C153C0-722D-24DE-D017-1303AF25F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015402" y="5810839"/>
            <a:ext cx="483245" cy="640278"/>
          </a:xfrm>
          <a:prstGeom prst="rect">
            <a:avLst/>
          </a:prstGeom>
        </p:spPr>
      </p:pic>
      <p:sp>
        <p:nvSpPr>
          <p:cNvPr id="10" name="Text Placeholder 7">
            <a:extLst>
              <a:ext uri="{FF2B5EF4-FFF2-40B4-BE49-F238E27FC236}">
                <a16:creationId xmlns:a16="http://schemas.microsoft.com/office/drawing/2014/main" id="{67789CFE-E776-26A0-A589-F482A114DACD}"/>
              </a:ext>
            </a:extLst>
          </p:cNvPr>
          <p:cNvSpPr>
            <a:spLocks noGrp="1"/>
          </p:cNvSpPr>
          <p:nvPr>
            <p:ph type="body" sz="quarter" idx="13" hasCustomPrompt="1"/>
          </p:nvPr>
        </p:nvSpPr>
        <p:spPr>
          <a:xfrm>
            <a:off x="685801" y="402315"/>
            <a:ext cx="10820400" cy="665809"/>
          </a:xfrm>
          <a:prstGeom prst="rect">
            <a:avLst/>
          </a:prstGeom>
        </p:spPr>
        <p:txBody>
          <a:bodyPr lIns="0" tIns="0" rIns="0" bIns="0"/>
          <a:lstStyle>
            <a:lvl1pPr marL="0" indent="0">
              <a:lnSpc>
                <a:spcPct val="100000"/>
              </a:lnSpc>
              <a:spcBef>
                <a:spcPts val="0"/>
              </a:spcBef>
              <a:buNone/>
              <a:defRPr sz="4000">
                <a:solidFill>
                  <a:schemeClr val="tx2"/>
                </a:solidFill>
                <a:latin typeface="IBM Plex Sans SemiBold" panose="020B070305020300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Three Column Layout</a:t>
            </a:r>
          </a:p>
        </p:txBody>
      </p:sp>
      <p:sp>
        <p:nvSpPr>
          <p:cNvPr id="12" name="Text Placeholder 8">
            <a:extLst>
              <a:ext uri="{FF2B5EF4-FFF2-40B4-BE49-F238E27FC236}">
                <a16:creationId xmlns:a16="http://schemas.microsoft.com/office/drawing/2014/main" id="{F5225842-6F0D-35F3-DBE0-707656A6F45D}"/>
              </a:ext>
            </a:extLst>
          </p:cNvPr>
          <p:cNvSpPr>
            <a:spLocks noGrp="1"/>
          </p:cNvSpPr>
          <p:nvPr>
            <p:ph type="body" sz="quarter" idx="17" hasCustomPrompt="1"/>
          </p:nvPr>
        </p:nvSpPr>
        <p:spPr>
          <a:xfrm>
            <a:off x="685800" y="1116594"/>
            <a:ext cx="10820400" cy="430853"/>
          </a:xfrm>
          <a:prstGeom prst="rect">
            <a:avLst/>
          </a:prstGeom>
        </p:spPr>
        <p:txBody>
          <a:bodyPr lIns="0" tIns="0" rIns="0" bIns="0"/>
          <a:lstStyle>
            <a:lvl1pPr marL="0" indent="0">
              <a:buNone/>
              <a:defRPr sz="2800">
                <a:solidFill>
                  <a:schemeClr val="accent1"/>
                </a:solidFill>
                <a:latin typeface="Asap SemiBold" pitchFamily="2" charset="0"/>
              </a:defRPr>
            </a:lvl1pPr>
          </a:lstStyle>
          <a:p>
            <a:pPr lvl="0"/>
            <a:r>
              <a:rPr lang="en-US" dirty="0"/>
              <a:t>Subhead here (ASAP </a:t>
            </a:r>
            <a:r>
              <a:rPr lang="en-US" dirty="0" err="1"/>
              <a:t>SemiBold</a:t>
            </a:r>
            <a:r>
              <a:rPr lang="en-US" dirty="0"/>
              <a:t> 28pt)</a:t>
            </a:r>
          </a:p>
        </p:txBody>
      </p:sp>
    </p:spTree>
    <p:extLst>
      <p:ext uri="{BB962C8B-B14F-4D97-AF65-F5344CB8AC3E}">
        <p14:creationId xmlns:p14="http://schemas.microsoft.com/office/powerpoint/2010/main" val="26156234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ollage (5)">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7AA9AF-3A91-F5D0-32D8-3EE6864C5016}"/>
              </a:ext>
            </a:extLst>
          </p:cNvPr>
          <p:cNvSpPr>
            <a:spLocks noGrp="1"/>
          </p:cNvSpPr>
          <p:nvPr>
            <p:ph type="pic" sz="quarter" idx="10"/>
          </p:nvPr>
        </p:nvSpPr>
        <p:spPr>
          <a:xfrm>
            <a:off x="168276" y="149225"/>
            <a:ext cx="3936586" cy="6550025"/>
          </a:xfrm>
          <a:prstGeom prst="rect">
            <a:avLst/>
          </a:prstGeom>
        </p:spPr>
        <p:txBody>
          <a:bodyPr/>
          <a:lstStyle>
            <a:lvl1pPr marL="0" indent="0">
              <a:buFontTx/>
              <a:buNone/>
              <a:defRPr>
                <a:latin typeface="Asap" pitchFamily="2" charset="0"/>
              </a:defRPr>
            </a:lvl1pPr>
          </a:lstStyle>
          <a:p>
            <a:endParaRPr lang="en-US" dirty="0"/>
          </a:p>
        </p:txBody>
      </p:sp>
      <p:sp>
        <p:nvSpPr>
          <p:cNvPr id="4" name="Picture Placeholder 2">
            <a:extLst>
              <a:ext uri="{FF2B5EF4-FFF2-40B4-BE49-F238E27FC236}">
                <a16:creationId xmlns:a16="http://schemas.microsoft.com/office/drawing/2014/main" id="{EFB9BB6C-8220-761F-40FC-A26C3E3F2910}"/>
              </a:ext>
            </a:extLst>
          </p:cNvPr>
          <p:cNvSpPr>
            <a:spLocks noGrp="1"/>
          </p:cNvSpPr>
          <p:nvPr>
            <p:ph type="pic" sz="quarter" idx="11"/>
          </p:nvPr>
        </p:nvSpPr>
        <p:spPr>
          <a:xfrm>
            <a:off x="4271067" y="149224"/>
            <a:ext cx="3093829" cy="3199435"/>
          </a:xfrm>
          <a:prstGeom prst="rect">
            <a:avLst/>
          </a:prstGeom>
        </p:spPr>
        <p:txBody>
          <a:bodyPr/>
          <a:lstStyle>
            <a:lvl1pPr marL="0" indent="0">
              <a:buFontTx/>
              <a:buNone/>
              <a:defRPr>
                <a:latin typeface="Asap" pitchFamily="2" charset="0"/>
              </a:defRPr>
            </a:lvl1pPr>
          </a:lstStyle>
          <a:p>
            <a:endParaRPr lang="en-US" dirty="0"/>
          </a:p>
        </p:txBody>
      </p:sp>
      <p:sp>
        <p:nvSpPr>
          <p:cNvPr id="5" name="Picture Placeholder 2">
            <a:extLst>
              <a:ext uri="{FF2B5EF4-FFF2-40B4-BE49-F238E27FC236}">
                <a16:creationId xmlns:a16="http://schemas.microsoft.com/office/drawing/2014/main" id="{88FE95F7-7DE2-9AA0-450C-A1ED8B81C970}"/>
              </a:ext>
            </a:extLst>
          </p:cNvPr>
          <p:cNvSpPr>
            <a:spLocks noGrp="1"/>
          </p:cNvSpPr>
          <p:nvPr>
            <p:ph type="pic" sz="quarter" idx="12"/>
          </p:nvPr>
        </p:nvSpPr>
        <p:spPr>
          <a:xfrm>
            <a:off x="7530825" y="149224"/>
            <a:ext cx="4492900" cy="3199436"/>
          </a:xfrm>
          <a:prstGeom prst="rect">
            <a:avLst/>
          </a:prstGeom>
        </p:spPr>
        <p:txBody>
          <a:bodyPr/>
          <a:lstStyle>
            <a:lvl1pPr marL="0" indent="0">
              <a:buFontTx/>
              <a:buNone/>
              <a:defRPr>
                <a:latin typeface="Asap" pitchFamily="2" charset="0"/>
              </a:defRPr>
            </a:lvl1pPr>
          </a:lstStyle>
          <a:p>
            <a:endParaRPr lang="en-US" dirty="0"/>
          </a:p>
        </p:txBody>
      </p:sp>
      <p:sp>
        <p:nvSpPr>
          <p:cNvPr id="6" name="Picture Placeholder 2">
            <a:extLst>
              <a:ext uri="{FF2B5EF4-FFF2-40B4-BE49-F238E27FC236}">
                <a16:creationId xmlns:a16="http://schemas.microsoft.com/office/drawing/2014/main" id="{EB1CB330-B860-F64B-7571-26DDF662308C}"/>
              </a:ext>
            </a:extLst>
          </p:cNvPr>
          <p:cNvSpPr>
            <a:spLocks noGrp="1"/>
          </p:cNvSpPr>
          <p:nvPr>
            <p:ph type="pic" sz="quarter" idx="13"/>
          </p:nvPr>
        </p:nvSpPr>
        <p:spPr>
          <a:xfrm>
            <a:off x="4270929" y="3509340"/>
            <a:ext cx="4492900" cy="3189910"/>
          </a:xfrm>
          <a:prstGeom prst="rect">
            <a:avLst/>
          </a:prstGeom>
        </p:spPr>
        <p:txBody>
          <a:bodyPr/>
          <a:lstStyle>
            <a:lvl1pPr marL="0" indent="0">
              <a:buFontTx/>
              <a:buNone/>
              <a:defRPr>
                <a:latin typeface="Asap" pitchFamily="2" charset="0"/>
              </a:defRPr>
            </a:lvl1pPr>
          </a:lstStyle>
          <a:p>
            <a:endParaRPr lang="en-US" dirty="0"/>
          </a:p>
        </p:txBody>
      </p:sp>
      <p:sp>
        <p:nvSpPr>
          <p:cNvPr id="7" name="Picture Placeholder 2">
            <a:extLst>
              <a:ext uri="{FF2B5EF4-FFF2-40B4-BE49-F238E27FC236}">
                <a16:creationId xmlns:a16="http://schemas.microsoft.com/office/drawing/2014/main" id="{10EC3808-A190-E346-6EEE-F4ECD0F7B454}"/>
              </a:ext>
            </a:extLst>
          </p:cNvPr>
          <p:cNvSpPr>
            <a:spLocks noGrp="1"/>
          </p:cNvSpPr>
          <p:nvPr>
            <p:ph type="pic" sz="quarter" idx="14"/>
          </p:nvPr>
        </p:nvSpPr>
        <p:spPr>
          <a:xfrm>
            <a:off x="8929896" y="3509340"/>
            <a:ext cx="3093829" cy="3199436"/>
          </a:xfrm>
          <a:prstGeom prst="rect">
            <a:avLst/>
          </a:prstGeom>
        </p:spPr>
        <p:txBody>
          <a:bodyPr/>
          <a:lstStyle>
            <a:lvl1pPr marL="0" indent="0">
              <a:buFontTx/>
              <a:buNone/>
              <a:defRPr>
                <a:latin typeface="Asap" pitchFamily="2" charset="0"/>
              </a:defRPr>
            </a:lvl1pPr>
          </a:lstStyle>
          <a:p>
            <a:endParaRPr lang="en-US" dirty="0"/>
          </a:p>
        </p:txBody>
      </p:sp>
      <p:pic>
        <p:nvPicPr>
          <p:cNvPr id="2" name="Picture 1">
            <a:extLst>
              <a:ext uri="{FF2B5EF4-FFF2-40B4-BE49-F238E27FC236}">
                <a16:creationId xmlns:a16="http://schemas.microsoft.com/office/drawing/2014/main" id="{7F0917C1-AB1C-99EC-F28F-81F06577FD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295643" y="5991319"/>
            <a:ext cx="500270" cy="640278"/>
          </a:xfrm>
          <a:prstGeom prst="rect">
            <a:avLst/>
          </a:prstGeom>
        </p:spPr>
      </p:pic>
    </p:spTree>
    <p:extLst>
      <p:ext uri="{BB962C8B-B14F-4D97-AF65-F5344CB8AC3E}">
        <p14:creationId xmlns:p14="http://schemas.microsoft.com/office/powerpoint/2010/main" val="15627442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852330"/>
      </p:ext>
    </p:extLst>
  </p:cSld>
  <p:clrMap bg1="lt1" tx1="dk1" bg2="lt2" tx2="dk2" accent1="accent1" accent2="accent2" accent3="accent3" accent4="accent4" accent5="accent5" accent6="accent6" hlink="hlink" folHlink="folHlink"/>
  <p:sldLayoutIdLst>
    <p:sldLayoutId id="2147483740" r:id="rId1"/>
    <p:sldLayoutId id="2147483702" r:id="rId2"/>
    <p:sldLayoutId id="2147483751" r:id="rId3"/>
    <p:sldLayoutId id="2147483750" r:id="rId4"/>
    <p:sldLayoutId id="2147483762" r:id="rId5"/>
    <p:sldLayoutId id="2147483711" r:id="rId6"/>
    <p:sldLayoutId id="2147483754" r:id="rId7"/>
    <p:sldLayoutId id="2147483755" r:id="rId8"/>
    <p:sldLayoutId id="2147483714" r:id="rId9"/>
    <p:sldLayoutId id="2147483743" r:id="rId10"/>
    <p:sldLayoutId id="2147483752" r:id="rId11"/>
    <p:sldLayoutId id="2147483746" r:id="rId12"/>
    <p:sldLayoutId id="2147483749" r:id="rId13"/>
    <p:sldLayoutId id="2147483747" r:id="rId14"/>
    <p:sldLayoutId id="2147483767" r:id="rId15"/>
    <p:sldLayoutId id="2147483712" r:id="rId16"/>
    <p:sldLayoutId id="2147483710" r:id="rId17"/>
    <p:sldLayoutId id="2147483742" r:id="rId18"/>
    <p:sldLayoutId id="2147483696" r:id="rId19"/>
    <p:sldLayoutId id="2147483759" r:id="rId20"/>
    <p:sldLayoutId id="2147483760" r:id="rId21"/>
    <p:sldLayoutId id="2147483699" r:id="rId22"/>
    <p:sldLayoutId id="2147483700" r:id="rId23"/>
    <p:sldLayoutId id="2147483697" r:id="rId24"/>
    <p:sldLayoutId id="2147483719" r:id="rId25"/>
    <p:sldLayoutId id="2147483758" r:id="rId26"/>
    <p:sldLayoutId id="2147483764" r:id="rId27"/>
    <p:sldLayoutId id="2147483763" r:id="rId28"/>
    <p:sldLayoutId id="2147483757" r:id="rId29"/>
    <p:sldLayoutId id="2147483765" r:id="rId30"/>
    <p:sldLayoutId id="2147483766" r:id="rId31"/>
    <p:sldLayoutId id="2147483768" r:id="rId32"/>
    <p:sldLayoutId id="2147483806" r:id="rId3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432" userDrawn="1">
          <p15:clr>
            <a:srgbClr val="F26B43"/>
          </p15:clr>
        </p15:guide>
        <p15:guide id="3" pos="7248" userDrawn="1">
          <p15:clr>
            <a:srgbClr val="F26B43"/>
          </p15:clr>
        </p15:guide>
        <p15:guide id="4"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getthereswwashington.org/wp-content/uploads/Email-Templates-for-ETCs-Commute-Trip-Reduction-Survey-2024.doc" TargetMode="External"/><Relationship Id="rId2" Type="http://schemas.openxmlformats.org/officeDocument/2006/relationships/hyperlink" Target="https://getthereswwashington.org/wp-content/uploads/Incentive-Instructions-for-ETCs-Commute-Trip-Reduction-Survey-2024.docx" TargetMode="External"/><Relationship Id="rId1" Type="http://schemas.openxmlformats.org/officeDocument/2006/relationships/slideLayout" Target="../slideLayouts/slideLayout33.xml"/><Relationship Id="rId4" Type="http://schemas.openxmlformats.org/officeDocument/2006/relationships/hyperlink" Target="https://getthereswwashington.org/wp-content/uploads/Digital-Advertising-Materials-Commte-Trip-Reduction-Survey-2024.ppt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mailto:Olivia.Kahn@cityofvancouver.us?subject=CTR%20Survey%20Tool%20Management%20Access" TargetMode="External"/><Relationship Id="rId3" Type="http://schemas.openxmlformats.org/officeDocument/2006/relationships/hyperlink" Target="https://ctrsurvey.org/" TargetMode="External"/><Relationship Id="rId7" Type="http://schemas.openxmlformats.org/officeDocument/2006/relationships/image" Target="../media/image9.png"/><Relationship Id="rId2" Type="http://schemas.openxmlformats.org/officeDocument/2006/relationships/hyperlink" Target="https://secureaccess.wa.gov/" TargetMode="External"/><Relationship Id="rId1" Type="http://schemas.openxmlformats.org/officeDocument/2006/relationships/slideLayout" Target="../slideLayouts/slideLayout6.xml"/><Relationship Id="rId6" Type="http://schemas.openxmlformats.org/officeDocument/2006/relationships/hyperlink" Target="https://secureaccess.wa.gov/myAccess/saw/select.do" TargetMode="External"/><Relationship Id="rId5" Type="http://schemas.openxmlformats.org/officeDocument/2006/relationships/image" Target="../media/image8.png"/><Relationship Id="rId4" Type="http://schemas.openxmlformats.org/officeDocument/2006/relationships/hyperlink" Target="mailto:olivia.kahn@cityofvancouver.us?subject=CTR%20Survey%20Tool%20Account%20Created%20-%20Management%20Acces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getthereswwashington.org/wp-content/uploads/Email-Templates-for-ETCs-Commute-Trip-Reduction-Survey-2024.doc"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getthereswwashington.org/wp-content/uploads/Digital-Advertising-Materials-Commte-Trip-Reduction-Survey-2024.ppt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emf"/><Relationship Id="rId1" Type="http://schemas.openxmlformats.org/officeDocument/2006/relationships/slideLayout" Target="../slideLayouts/slideLayout2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sdot.wa.gov/business-wsdot/commute-trip-reduction-progra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getthereswwashington.org/" TargetMode="External"/><Relationship Id="rId2" Type="http://schemas.openxmlformats.org/officeDocument/2006/relationships/hyperlink" Target="https://getthereswwashington.org/wp-content/uploads/CTR-Survey-Questions_WSDOT.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s://getthereswwashington.org/wp-content/uploads/Email-Templates-for-ETCs-Commute-Trip-Reduction-Survey-2024.doc"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getthereswwashington.org/wp-content/uploads/Digital-Advertising-Materials-Commte-Trip-Reduction-Survey-2024.ppt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61BB55-F793-E194-A755-50A510BF2CF6}"/>
              </a:ext>
            </a:extLst>
          </p:cNvPr>
          <p:cNvSpPr>
            <a:spLocks noGrp="1"/>
          </p:cNvSpPr>
          <p:nvPr>
            <p:ph type="title" idx="4294967295"/>
          </p:nvPr>
        </p:nvSpPr>
        <p:spPr>
          <a:xfrm>
            <a:off x="5413366" y="2283799"/>
            <a:ext cx="6085281" cy="18417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48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Commute Trip Reduction ETC Survey Training</a:t>
            </a:r>
          </a:p>
        </p:txBody>
      </p:sp>
      <p:sp>
        <p:nvSpPr>
          <p:cNvPr id="4" name="Text Placeholder 3">
            <a:extLst>
              <a:ext uri="{FF2B5EF4-FFF2-40B4-BE49-F238E27FC236}">
                <a16:creationId xmlns:a16="http://schemas.microsoft.com/office/drawing/2014/main" id="{B07FEF3E-BB16-47DD-1F17-94DDF44922B5}"/>
              </a:ext>
            </a:extLst>
          </p:cNvPr>
          <p:cNvSpPr>
            <a:spLocks noGrp="1"/>
          </p:cNvSpPr>
          <p:nvPr>
            <p:ph type="body" sz="quarter" idx="14"/>
          </p:nvPr>
        </p:nvSpPr>
        <p:spPr>
          <a:xfrm>
            <a:off x="5413366" y="4908885"/>
            <a:ext cx="6085281" cy="1150836"/>
          </a:xfrm>
        </p:spPr>
        <p:txBody>
          <a:bodyPr/>
          <a:lstStyle/>
          <a:p>
            <a:r>
              <a:rPr lang="en-US" sz="2200" b="1" dirty="0"/>
              <a:t>Olivia Kahn, TDM-CP (She/Her/Hers)</a:t>
            </a:r>
            <a:br>
              <a:rPr lang="en-US" sz="2200" dirty="0"/>
            </a:br>
            <a:r>
              <a:rPr lang="en-US" sz="2200" dirty="0"/>
              <a:t>Travel Options Coordinator</a:t>
            </a:r>
            <a:br>
              <a:rPr lang="en-US" sz="2200" dirty="0"/>
            </a:br>
            <a:r>
              <a:rPr lang="en-US" sz="2200" dirty="0"/>
              <a:t>Community Development</a:t>
            </a:r>
            <a:br>
              <a:rPr lang="en-US" sz="2200" dirty="0"/>
            </a:br>
            <a:r>
              <a:rPr lang="en-US" sz="2200" dirty="0"/>
              <a:t>April 3, 2024</a:t>
            </a:r>
          </a:p>
        </p:txBody>
      </p:sp>
      <p:pic>
        <p:nvPicPr>
          <p:cNvPr id="6" name="Picture Placeholder 5">
            <a:extLst>
              <a:ext uri="{FF2B5EF4-FFF2-40B4-BE49-F238E27FC236}">
                <a16:creationId xmlns:a16="http://schemas.microsoft.com/office/drawing/2014/main" id="{75FC78C4-029B-C738-2982-42021551EE3B}"/>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539" r="23539"/>
          <a:stretch/>
        </p:blipFill>
        <p:spPr/>
      </p:pic>
    </p:spTree>
    <p:extLst>
      <p:ext uri="{BB962C8B-B14F-4D97-AF65-F5344CB8AC3E}">
        <p14:creationId xmlns:p14="http://schemas.microsoft.com/office/powerpoint/2010/main" val="2648642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Who completed the survey?</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The survey is anonymous</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The survey tool does not collect email addresses. </a:t>
            </a:r>
          </a:p>
          <a:p>
            <a:r>
              <a:rPr lang="en-US" dirty="0"/>
              <a:t>You will not be able to run reports on who has completed the survey.</a:t>
            </a:r>
          </a:p>
          <a:p>
            <a:r>
              <a:rPr lang="en-US" dirty="0"/>
              <a:t>This makes it challenging to send targeted emails to employees that have not completed they survey.</a:t>
            </a:r>
          </a:p>
          <a:p>
            <a:r>
              <a:rPr lang="en-US" dirty="0"/>
              <a:t>WSDOT weighed the pros and cons and found people are more likely to survey if it does not collect your email address. </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10</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55595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B2F1E5-6C13-D182-83E8-C1E132F8A620}"/>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How do I advertise the survey?</a:t>
            </a:r>
          </a:p>
        </p:txBody>
      </p:sp>
      <p:sp>
        <p:nvSpPr>
          <p:cNvPr id="6" name="Text Placeholder 5">
            <a:extLst>
              <a:ext uri="{FF2B5EF4-FFF2-40B4-BE49-F238E27FC236}">
                <a16:creationId xmlns:a16="http://schemas.microsoft.com/office/drawing/2014/main" id="{5BB8A218-AF6C-B17E-9603-97468A36A0E3}"/>
              </a:ext>
            </a:extLst>
          </p:cNvPr>
          <p:cNvSpPr>
            <a:spLocks noGrp="1"/>
          </p:cNvSpPr>
          <p:nvPr>
            <p:ph type="body" sz="quarter" idx="17"/>
          </p:nvPr>
        </p:nvSpPr>
        <p:spPr>
          <a:xfrm>
            <a:off x="685801" y="1150178"/>
            <a:ext cx="5410199" cy="430853"/>
          </a:xfrm>
        </p:spPr>
        <p:txBody>
          <a:bodyPr/>
          <a:lstStyle/>
          <a:p>
            <a:r>
              <a:rPr lang="en-US" dirty="0"/>
              <a:t>Incentives</a:t>
            </a:r>
          </a:p>
        </p:txBody>
      </p:sp>
      <p:sp>
        <p:nvSpPr>
          <p:cNvPr id="9" name="Text Placeholder 8">
            <a:extLst>
              <a:ext uri="{FF2B5EF4-FFF2-40B4-BE49-F238E27FC236}">
                <a16:creationId xmlns:a16="http://schemas.microsoft.com/office/drawing/2014/main" id="{C35D3B34-AFD0-ED22-0B6C-9B86BB5E5574}"/>
              </a:ext>
            </a:extLst>
          </p:cNvPr>
          <p:cNvSpPr>
            <a:spLocks noGrp="1"/>
          </p:cNvSpPr>
          <p:nvPr>
            <p:ph type="body" sz="quarter" idx="18"/>
          </p:nvPr>
        </p:nvSpPr>
        <p:spPr>
          <a:xfrm>
            <a:off x="685800" y="1715068"/>
            <a:ext cx="5098774" cy="3379787"/>
          </a:xfrm>
        </p:spPr>
        <p:txBody>
          <a:bodyPr/>
          <a:lstStyle/>
          <a:p>
            <a:r>
              <a:rPr lang="en-US" dirty="0">
                <a:hlinkClick r:id="rId2"/>
              </a:rPr>
              <a:t>Clark County CTR Program is offering 100 $10 gift cards</a:t>
            </a:r>
            <a:endParaRPr lang="en-US" dirty="0"/>
          </a:p>
          <a:p>
            <a:r>
              <a:rPr lang="en-US" dirty="0"/>
              <a:t>You can host a prize drawing for company gear, items from the company café/vending machines, or breakfast/lunch with the boss</a:t>
            </a:r>
          </a:p>
          <a:p>
            <a:r>
              <a:rPr lang="en-US" dirty="0"/>
              <a:t>Host a pizza party or coffee hour for employees where they can also take the survey</a:t>
            </a:r>
          </a:p>
        </p:txBody>
      </p:sp>
      <p:sp>
        <p:nvSpPr>
          <p:cNvPr id="11" name="Text Placeholder 10">
            <a:extLst>
              <a:ext uri="{FF2B5EF4-FFF2-40B4-BE49-F238E27FC236}">
                <a16:creationId xmlns:a16="http://schemas.microsoft.com/office/drawing/2014/main" id="{0D4EA1CD-8C7F-63BB-8C7B-26AFBB9DCF91}"/>
              </a:ext>
            </a:extLst>
          </p:cNvPr>
          <p:cNvSpPr>
            <a:spLocks noGrp="1"/>
          </p:cNvSpPr>
          <p:nvPr>
            <p:ph type="body" sz="quarter" idx="19"/>
          </p:nvPr>
        </p:nvSpPr>
        <p:spPr>
          <a:xfrm>
            <a:off x="6221797" y="1715068"/>
            <a:ext cx="5276850" cy="3379787"/>
          </a:xfrm>
        </p:spPr>
        <p:txBody>
          <a:bodyPr/>
          <a:lstStyle/>
          <a:p>
            <a:r>
              <a:rPr lang="en-US" dirty="0"/>
              <a:t>Email from CEO with survey link</a:t>
            </a:r>
          </a:p>
          <a:p>
            <a:r>
              <a:rPr lang="en-US" dirty="0"/>
              <a:t>Ask manager to encourage survey participation at staff meetings</a:t>
            </a:r>
          </a:p>
          <a:p>
            <a:r>
              <a:rPr lang="en-US" dirty="0"/>
              <a:t>Use posters and TV slides, place on reader boards </a:t>
            </a:r>
          </a:p>
          <a:p>
            <a:r>
              <a:rPr lang="en-US" dirty="0"/>
              <a:t>Pop-up screen message when someone completes their timesheet, or other online messages to employees.</a:t>
            </a:r>
          </a:p>
        </p:txBody>
      </p:sp>
      <p:sp>
        <p:nvSpPr>
          <p:cNvPr id="3" name="Footer Placeholder 2">
            <a:extLst>
              <a:ext uri="{FF2B5EF4-FFF2-40B4-BE49-F238E27FC236}">
                <a16:creationId xmlns:a16="http://schemas.microsoft.com/office/drawing/2014/main" id="{12F04183-D334-2B90-AA14-33704F7F3786}"/>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11</a:t>
            </a:fld>
            <a:r>
              <a:rPr lang="en-US" sz="1400" dirty="0">
                <a:latin typeface="Asap Condensed" pitchFamily="2" charset="0"/>
              </a:rPr>
              <a:t>    |   Commute Trip Reduction Employee Transportation Coordinator Survey Training</a:t>
            </a:r>
          </a:p>
        </p:txBody>
      </p:sp>
      <p:sp>
        <p:nvSpPr>
          <p:cNvPr id="4" name="Text Placeholder 5">
            <a:extLst>
              <a:ext uri="{FF2B5EF4-FFF2-40B4-BE49-F238E27FC236}">
                <a16:creationId xmlns:a16="http://schemas.microsoft.com/office/drawing/2014/main" id="{90B1AA30-29B1-4DC4-1EA3-CDD1103ABD64}"/>
              </a:ext>
            </a:extLst>
          </p:cNvPr>
          <p:cNvSpPr txBox="1">
            <a:spLocks/>
          </p:cNvSpPr>
          <p:nvPr/>
        </p:nvSpPr>
        <p:spPr>
          <a:xfrm>
            <a:off x="6096001" y="1150178"/>
            <a:ext cx="5410199" cy="430853"/>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800" kern="1200">
                <a:solidFill>
                  <a:schemeClr val="accent1"/>
                </a:solidFill>
                <a:latin typeface="Asap SemiBold"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Marketing</a:t>
            </a:r>
          </a:p>
        </p:txBody>
      </p:sp>
      <p:sp>
        <p:nvSpPr>
          <p:cNvPr id="5" name="Rectangle: Rounded Corners 4">
            <a:hlinkClick r:id="rId3"/>
            <a:extLst>
              <a:ext uri="{FF2B5EF4-FFF2-40B4-BE49-F238E27FC236}">
                <a16:creationId xmlns:a16="http://schemas.microsoft.com/office/drawing/2014/main" id="{8902F311-59CE-EDFC-1167-526D37410EE1}"/>
              </a:ext>
            </a:extLst>
          </p:cNvPr>
          <p:cNvSpPr/>
          <p:nvPr/>
        </p:nvSpPr>
        <p:spPr>
          <a:xfrm>
            <a:off x="8595359" y="504729"/>
            <a:ext cx="2723949"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Download Templates</a:t>
            </a:r>
          </a:p>
        </p:txBody>
      </p:sp>
      <p:sp>
        <p:nvSpPr>
          <p:cNvPr id="7" name="Rectangle: Rounded Corners 6">
            <a:hlinkClick r:id="rId4"/>
            <a:extLst>
              <a:ext uri="{FF2B5EF4-FFF2-40B4-BE49-F238E27FC236}">
                <a16:creationId xmlns:a16="http://schemas.microsoft.com/office/drawing/2014/main" id="{AF8CA71D-7892-CDE9-807C-CEFE37F7E246}"/>
              </a:ext>
            </a:extLst>
          </p:cNvPr>
          <p:cNvSpPr/>
          <p:nvPr/>
        </p:nvSpPr>
        <p:spPr>
          <a:xfrm>
            <a:off x="6209582" y="5402916"/>
            <a:ext cx="5183035" cy="457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Download Digital Advertising Materials</a:t>
            </a:r>
          </a:p>
        </p:txBody>
      </p:sp>
    </p:spTree>
    <p:extLst>
      <p:ext uri="{BB962C8B-B14F-4D97-AF65-F5344CB8AC3E}">
        <p14:creationId xmlns:p14="http://schemas.microsoft.com/office/powerpoint/2010/main" val="117716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dirty="0">
                <a:solidFill>
                  <a:schemeClr val="tx2"/>
                </a:solidFill>
                <a:latin typeface="IBM Plex Sans SemiBold" panose="020B0703050203000203" pitchFamily="34" charset="0"/>
                <a:ea typeface="+mn-ea"/>
                <a:cs typeface="+mn-cs"/>
              </a:rPr>
              <a:t>What is the Clark County CTR Survey Raffle?</a:t>
            </a:r>
            <a:endPar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endParaRP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Clark County CTR Program sponsoring 100 $10 gift cards</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After an employee completes the CTR Survey, they will be prompted to complete a different survey for the raffle</a:t>
            </a:r>
          </a:p>
          <a:p>
            <a:r>
              <a:rPr lang="en-US" dirty="0"/>
              <a:t>Raffle survey asks for their name and email address</a:t>
            </a:r>
          </a:p>
          <a:p>
            <a:r>
              <a:rPr lang="en-US" dirty="0"/>
              <a:t>After the survey, we will draw names for the winners</a:t>
            </a:r>
          </a:p>
          <a:p>
            <a:r>
              <a:rPr lang="en-US" dirty="0"/>
              <a:t>Gift cards will be administered through Tango </a:t>
            </a:r>
          </a:p>
          <a:p>
            <a:r>
              <a:rPr lang="en-US" dirty="0"/>
              <a:t>Employees will receive an email to claim their gift card</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12</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3371302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dirty="0">
                <a:solidFill>
                  <a:schemeClr val="tx2"/>
                </a:solidFill>
                <a:latin typeface="IBM Plex Sans SemiBold" panose="020B0703050203000203" pitchFamily="34" charset="0"/>
                <a:ea typeface="+mn-ea"/>
                <a:cs typeface="+mn-cs"/>
              </a:rPr>
              <a:t>What happens after the survey closes?</a:t>
            </a:r>
            <a:endPar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endParaRP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City staff will close out your survey and send you results</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City staff will close out your survey and send to WSDOT</a:t>
            </a:r>
          </a:p>
          <a:p>
            <a:r>
              <a:rPr lang="en-US" dirty="0"/>
              <a:t>CTR Survey Tool offers a live dashboard with survey results</a:t>
            </a:r>
          </a:p>
          <a:p>
            <a:r>
              <a:rPr lang="en-US" dirty="0"/>
              <a:t>You can download the survey results to Excel</a:t>
            </a:r>
          </a:p>
          <a:p>
            <a:r>
              <a:rPr lang="en-US" dirty="0"/>
              <a:t>ETCs can have management access to the CTR Survey Tool</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13</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6015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dirty="0">
                <a:solidFill>
                  <a:schemeClr val="tx2"/>
                </a:solidFill>
                <a:latin typeface="IBM Plex Sans SemiBold" panose="020B0703050203000203" pitchFamily="34" charset="0"/>
                <a:ea typeface="+mn-ea"/>
                <a:cs typeface="+mn-cs"/>
              </a:rPr>
              <a:t>What happens after the survey closes?</a:t>
            </a:r>
            <a:endPar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endParaRP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City staff will close out your survey and review results with you</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City staff will close out your survey and send to WSDOT</a:t>
            </a:r>
          </a:p>
          <a:p>
            <a:r>
              <a:rPr lang="en-US" dirty="0"/>
              <a:t>CTR Survey Tool offers a live dashboard with survey results</a:t>
            </a:r>
          </a:p>
          <a:p>
            <a:r>
              <a:rPr lang="en-US" dirty="0"/>
              <a:t>You can download the survey results to Excel</a:t>
            </a:r>
          </a:p>
          <a:p>
            <a:r>
              <a:rPr lang="en-US" dirty="0"/>
              <a:t>ETCs can have management access to the CTR Survey Tool</a:t>
            </a:r>
          </a:p>
          <a:p>
            <a:r>
              <a:rPr lang="en-US" dirty="0"/>
              <a:t>City staff will email the ETC to schedule a time to review the survey results</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14</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359417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How do I get management access?</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You need to set-up a Secure Access Washington (SAW) account </a:t>
            </a:r>
            <a:r>
              <a:rPr lang="en-US" u="sng" dirty="0"/>
              <a:t>AND</a:t>
            </a:r>
            <a:r>
              <a:rPr lang="en-US" dirty="0"/>
              <a:t> </a:t>
            </a:r>
          </a:p>
          <a:p>
            <a:r>
              <a:rPr lang="en-US" dirty="0"/>
              <a:t>a CTR Survey Tool account</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a:xfrm>
            <a:off x="685800" y="2294371"/>
            <a:ext cx="5064290" cy="3478420"/>
          </a:xfrm>
        </p:spPr>
        <p:txBody>
          <a:bodyPr/>
          <a:lstStyle/>
          <a:p>
            <a:pPr marL="0" indent="0">
              <a:buNone/>
            </a:pPr>
            <a:r>
              <a:rPr lang="en-US" sz="1800" b="1" dirty="0"/>
              <a:t>Were you an ETC before April 2023? </a:t>
            </a:r>
          </a:p>
          <a:p>
            <a:pPr>
              <a:buFont typeface="+mj-lt"/>
              <a:buAutoNum type="arabicPeriod"/>
            </a:pPr>
            <a:r>
              <a:rPr lang="en-US" sz="1800" dirty="0"/>
              <a:t>Set up a </a:t>
            </a:r>
            <a:r>
              <a:rPr lang="en-US" sz="1800" dirty="0">
                <a:hlinkClick r:id="rId2"/>
              </a:rPr>
              <a:t>SAW account </a:t>
            </a:r>
            <a:r>
              <a:rPr lang="en-US" sz="1800" dirty="0"/>
              <a:t>with your work email </a:t>
            </a:r>
          </a:p>
          <a:p>
            <a:pPr>
              <a:buFont typeface="+mj-lt"/>
              <a:buAutoNum type="arabicPeriod"/>
            </a:pPr>
            <a:r>
              <a:rPr lang="en-US" sz="1800" dirty="0"/>
              <a:t>Login to the </a:t>
            </a:r>
            <a:r>
              <a:rPr lang="en-US" sz="1800" dirty="0">
                <a:hlinkClick r:id="rId3"/>
              </a:rPr>
              <a:t>CTR Survey Tool</a:t>
            </a:r>
            <a:endParaRPr lang="en-US" sz="1800" dirty="0"/>
          </a:p>
          <a:p>
            <a:pPr marL="0" indent="0">
              <a:buNone/>
            </a:pPr>
            <a:endParaRPr lang="en-US" sz="1800" dirty="0"/>
          </a:p>
          <a:p>
            <a:pPr marL="0" indent="0">
              <a:buNone/>
            </a:pPr>
            <a:r>
              <a:rPr lang="en-US" sz="1800" b="1" dirty="0"/>
              <a:t>Were you an ETC after April 2023?</a:t>
            </a:r>
          </a:p>
          <a:p>
            <a:pPr>
              <a:buFont typeface="+mj-lt"/>
              <a:buAutoNum type="arabicPeriod"/>
            </a:pPr>
            <a:r>
              <a:rPr lang="en-US" sz="1800" dirty="0"/>
              <a:t>Set up a </a:t>
            </a:r>
            <a:r>
              <a:rPr lang="en-US" sz="1800" dirty="0">
                <a:hlinkClick r:id="rId2"/>
              </a:rPr>
              <a:t>SAW account</a:t>
            </a:r>
            <a:r>
              <a:rPr lang="en-US" sz="1800" dirty="0"/>
              <a:t> with your work email </a:t>
            </a:r>
          </a:p>
          <a:p>
            <a:pPr>
              <a:buFont typeface="+mj-lt"/>
              <a:buAutoNum type="arabicPeriod"/>
            </a:pPr>
            <a:r>
              <a:rPr lang="en-US" sz="1800" dirty="0"/>
              <a:t>Create a </a:t>
            </a:r>
            <a:r>
              <a:rPr lang="en-US" sz="1800" dirty="0">
                <a:hlinkClick r:id="rId3"/>
              </a:rPr>
              <a:t>CTR Survey Tool </a:t>
            </a:r>
            <a:r>
              <a:rPr lang="en-US" sz="1800" dirty="0"/>
              <a:t>account</a:t>
            </a:r>
          </a:p>
          <a:p>
            <a:pPr>
              <a:buFont typeface="+mj-lt"/>
              <a:buAutoNum type="arabicPeriod"/>
            </a:pPr>
            <a:r>
              <a:rPr lang="en-US" sz="1800" dirty="0">
                <a:hlinkClick r:id="rId4"/>
              </a:rPr>
              <a:t>Notify City Staff</a:t>
            </a:r>
            <a:r>
              <a:rPr lang="en-US" sz="1800" dirty="0"/>
              <a:t> your account is created to grant you management access</a:t>
            </a:r>
          </a:p>
          <a:p>
            <a:pPr>
              <a:buFont typeface="+mj-lt"/>
              <a:buAutoNum type="arabicPeriod"/>
            </a:pPr>
            <a:r>
              <a:rPr lang="en-US" sz="1800" dirty="0"/>
              <a:t>Login to the </a:t>
            </a:r>
            <a:r>
              <a:rPr lang="en-US" sz="1800" dirty="0">
                <a:hlinkClick r:id="rId3"/>
              </a:rPr>
              <a:t>CTR Survey Tool</a:t>
            </a:r>
            <a:endParaRPr lang="en-US" sz="1800" dirty="0"/>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15</a:t>
            </a:fld>
            <a:r>
              <a:rPr lang="en-US" sz="1400" dirty="0">
                <a:latin typeface="Asap Condensed" pitchFamily="2" charset="0"/>
              </a:rPr>
              <a:t>    |   Commute Trip Reduction Employee Transportation Coordinator Survey Training</a:t>
            </a:r>
          </a:p>
        </p:txBody>
      </p:sp>
      <p:pic>
        <p:nvPicPr>
          <p:cNvPr id="6" name="Picture 5">
            <a:hlinkClick r:id="rId3"/>
            <a:extLst>
              <a:ext uri="{FF2B5EF4-FFF2-40B4-BE49-F238E27FC236}">
                <a16:creationId xmlns:a16="http://schemas.microsoft.com/office/drawing/2014/main" id="{C6498041-4361-B8D8-1A70-A7F300612536}"/>
              </a:ext>
            </a:extLst>
          </p:cNvPr>
          <p:cNvPicPr>
            <a:picLocks noChangeAspect="1"/>
          </p:cNvPicPr>
          <p:nvPr/>
        </p:nvPicPr>
        <p:blipFill>
          <a:blip r:embed="rId5"/>
          <a:stretch>
            <a:fillRect/>
          </a:stretch>
        </p:blipFill>
        <p:spPr>
          <a:xfrm>
            <a:off x="6669157" y="4086908"/>
            <a:ext cx="4837043" cy="2368777"/>
          </a:xfrm>
          <a:prstGeom prst="rect">
            <a:avLst/>
          </a:prstGeom>
        </p:spPr>
      </p:pic>
      <p:pic>
        <p:nvPicPr>
          <p:cNvPr id="11" name="Picture 10">
            <a:hlinkClick r:id="rId6"/>
            <a:extLst>
              <a:ext uri="{FF2B5EF4-FFF2-40B4-BE49-F238E27FC236}">
                <a16:creationId xmlns:a16="http://schemas.microsoft.com/office/drawing/2014/main" id="{6EB646C7-2023-2C07-A1E0-E1F6E57A28C1}"/>
              </a:ext>
            </a:extLst>
          </p:cNvPr>
          <p:cNvPicPr>
            <a:picLocks noChangeAspect="1"/>
          </p:cNvPicPr>
          <p:nvPr/>
        </p:nvPicPr>
        <p:blipFill>
          <a:blip r:embed="rId7"/>
          <a:stretch>
            <a:fillRect/>
          </a:stretch>
        </p:blipFill>
        <p:spPr>
          <a:xfrm>
            <a:off x="6669157" y="1646790"/>
            <a:ext cx="4837043" cy="2386791"/>
          </a:xfrm>
          <a:prstGeom prst="rect">
            <a:avLst/>
          </a:prstGeom>
        </p:spPr>
      </p:pic>
      <p:sp>
        <p:nvSpPr>
          <p:cNvPr id="12" name="Text Placeholder 3">
            <a:extLst>
              <a:ext uri="{FF2B5EF4-FFF2-40B4-BE49-F238E27FC236}">
                <a16:creationId xmlns:a16="http://schemas.microsoft.com/office/drawing/2014/main" id="{0276F3D3-6C13-D7F9-06FE-935BDD4ABB08}"/>
              </a:ext>
            </a:extLst>
          </p:cNvPr>
          <p:cNvSpPr txBox="1">
            <a:spLocks/>
          </p:cNvSpPr>
          <p:nvPr/>
        </p:nvSpPr>
        <p:spPr>
          <a:xfrm>
            <a:off x="685800" y="5688854"/>
            <a:ext cx="5257800" cy="430853"/>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800" kern="1200">
                <a:solidFill>
                  <a:schemeClr val="accent1"/>
                </a:solidFill>
                <a:latin typeface="Asap SemiBold"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If you need help, </a:t>
            </a:r>
            <a:r>
              <a:rPr lang="en-US" dirty="0">
                <a:hlinkClick r:id="rId8"/>
              </a:rPr>
              <a:t>email</a:t>
            </a:r>
            <a:r>
              <a:rPr lang="en-US" dirty="0"/>
              <a:t> City staff!</a:t>
            </a:r>
          </a:p>
        </p:txBody>
      </p:sp>
    </p:spTree>
    <p:extLst>
      <p:ext uri="{BB962C8B-B14F-4D97-AF65-F5344CB8AC3E}">
        <p14:creationId xmlns:p14="http://schemas.microsoft.com/office/powerpoint/2010/main" val="30909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1B9C3-7A0C-368E-37ED-5649B6432EA4}"/>
              </a:ext>
            </a:extLst>
          </p:cNvPr>
          <p:cNvSpPr>
            <a:spLocks noGrp="1"/>
          </p:cNvSpPr>
          <p:nvPr>
            <p:ph type="title" idx="4294967295"/>
          </p:nvPr>
        </p:nvSpPr>
        <p:spPr>
          <a:xfrm>
            <a:off x="685800" y="356100"/>
            <a:ext cx="11506200" cy="641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ETC Pre-Survey Homework</a:t>
            </a:r>
          </a:p>
        </p:txBody>
      </p:sp>
      <p:grpSp>
        <p:nvGrpSpPr>
          <p:cNvPr id="8" name="Group 7" descr="Timeline showing progress month to month">
            <a:extLst>
              <a:ext uri="{FF2B5EF4-FFF2-40B4-BE49-F238E27FC236}">
                <a16:creationId xmlns:a16="http://schemas.microsoft.com/office/drawing/2014/main" id="{59C19FE1-041B-8AE5-4150-3CAFE3A39253}"/>
              </a:ext>
            </a:extLst>
          </p:cNvPr>
          <p:cNvGrpSpPr/>
          <p:nvPr/>
        </p:nvGrpSpPr>
        <p:grpSpPr>
          <a:xfrm>
            <a:off x="685800" y="1028292"/>
            <a:ext cx="10820400" cy="4853698"/>
            <a:chOff x="579328" y="1217398"/>
            <a:chExt cx="10966450" cy="4853698"/>
          </a:xfrm>
        </p:grpSpPr>
        <p:sp>
          <p:nvSpPr>
            <p:cNvPr id="28" name="TextBox 27">
              <a:extLst>
                <a:ext uri="{FF2B5EF4-FFF2-40B4-BE49-F238E27FC236}">
                  <a16:creationId xmlns:a16="http://schemas.microsoft.com/office/drawing/2014/main" id="{4E57380B-CE87-34F5-82F2-DBC825054D39}"/>
                </a:ext>
              </a:extLst>
            </p:cNvPr>
            <p:cNvSpPr txBox="1"/>
            <p:nvPr userDrawn="1"/>
          </p:nvSpPr>
          <p:spPr>
            <a:xfrm>
              <a:off x="4173206" y="1640239"/>
              <a:ext cx="1920886" cy="1520634"/>
            </a:xfrm>
            <a:prstGeom prst="rect">
              <a:avLst/>
            </a:prstGeom>
            <a:noFill/>
          </p:spPr>
          <p:txBody>
            <a:bodyPr wrap="square" lIns="0" tIns="0" rIns="0" bIns="0" rtlCol="0">
              <a:noAutofit/>
            </a:bodyPr>
            <a:lstStyle/>
            <a:p>
              <a:pPr algn="l"/>
              <a:endParaRPr lang="en-US" sz="2200" baseline="0" dirty="0">
                <a:solidFill>
                  <a:srgbClr val="EE752D"/>
                </a:solidFill>
                <a:latin typeface="Asap Condensed SemiBold" pitchFamily="2" charset="0"/>
              </a:endParaRPr>
            </a:p>
          </p:txBody>
        </p:sp>
        <p:sp>
          <p:nvSpPr>
            <p:cNvPr id="26" name="TextBox 25">
              <a:extLst>
                <a:ext uri="{FF2B5EF4-FFF2-40B4-BE49-F238E27FC236}">
                  <a16:creationId xmlns:a16="http://schemas.microsoft.com/office/drawing/2014/main" id="{0856E0DE-ABE3-241F-84BC-D3F947A7931D}"/>
                </a:ext>
              </a:extLst>
            </p:cNvPr>
            <p:cNvSpPr txBox="1"/>
            <p:nvPr/>
          </p:nvSpPr>
          <p:spPr>
            <a:xfrm>
              <a:off x="5065329" y="1217398"/>
              <a:ext cx="4635201" cy="1058486"/>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City staff provide you with a unique survey link and QR code for each worksite AND email templates and survey incentives</a:t>
              </a:r>
            </a:p>
          </p:txBody>
        </p:sp>
        <p:sp>
          <p:nvSpPr>
            <p:cNvPr id="12" name="TextBox 11">
              <a:extLst>
                <a:ext uri="{FF2B5EF4-FFF2-40B4-BE49-F238E27FC236}">
                  <a16:creationId xmlns:a16="http://schemas.microsoft.com/office/drawing/2014/main" id="{2DFD3C6E-D941-B08A-3170-5A02CA17E564}"/>
                </a:ext>
              </a:extLst>
            </p:cNvPr>
            <p:cNvSpPr txBox="1"/>
            <p:nvPr userDrawn="1"/>
          </p:nvSpPr>
          <p:spPr>
            <a:xfrm>
              <a:off x="3680693" y="4892873"/>
              <a:ext cx="2186522" cy="1178223"/>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City staff set up your worksite(s) survey in the CTR Survey Tool</a:t>
              </a:r>
            </a:p>
          </p:txBody>
        </p:sp>
        <p:grpSp>
          <p:nvGrpSpPr>
            <p:cNvPr id="14" name="Group 13">
              <a:extLst>
                <a:ext uri="{FF2B5EF4-FFF2-40B4-BE49-F238E27FC236}">
                  <a16:creationId xmlns:a16="http://schemas.microsoft.com/office/drawing/2014/main" id="{6CA07E93-89B1-E5EC-DD47-2F89A5931533}"/>
                </a:ext>
              </a:extLst>
            </p:cNvPr>
            <p:cNvGrpSpPr/>
            <p:nvPr userDrawn="1"/>
          </p:nvGrpSpPr>
          <p:grpSpPr>
            <a:xfrm>
              <a:off x="579328" y="1271057"/>
              <a:ext cx="10966450" cy="2636351"/>
              <a:chOff x="579328" y="1231301"/>
              <a:chExt cx="10966450" cy="2636351"/>
            </a:xfrm>
          </p:grpSpPr>
          <p:graphicFrame>
            <p:nvGraphicFramePr>
              <p:cNvPr id="16" name="Diagram 15">
                <a:extLst>
                  <a:ext uri="{FF2B5EF4-FFF2-40B4-BE49-F238E27FC236}">
                    <a16:creationId xmlns:a16="http://schemas.microsoft.com/office/drawing/2014/main" id="{EF5689E9-6A0A-4977-3CF1-27705B0AC388}"/>
                  </a:ext>
                </a:extLst>
              </p:cNvPr>
              <p:cNvGraphicFramePr/>
              <p:nvPr userDrawn="1"/>
            </p:nvGraphicFramePr>
            <p:xfrm>
              <a:off x="579328" y="3310488"/>
              <a:ext cx="10966450" cy="557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a:extLst>
                  <a:ext uri="{FF2B5EF4-FFF2-40B4-BE49-F238E27FC236}">
                    <a16:creationId xmlns:a16="http://schemas.microsoft.com/office/drawing/2014/main" id="{C7356B25-F169-7FCF-F5D9-05922074A36F}"/>
                  </a:ext>
                </a:extLst>
              </p:cNvPr>
              <p:cNvGrpSpPr/>
              <p:nvPr userDrawn="1"/>
            </p:nvGrpSpPr>
            <p:grpSpPr>
              <a:xfrm>
                <a:off x="1147008" y="1231301"/>
                <a:ext cx="2072457" cy="2095655"/>
                <a:chOff x="1147008" y="1231301"/>
                <a:chExt cx="2072457" cy="2095655"/>
              </a:xfrm>
            </p:grpSpPr>
            <p:cxnSp>
              <p:nvCxnSpPr>
                <p:cNvPr id="21" name="Straight Connector 20">
                  <a:extLst>
                    <a:ext uri="{FF2B5EF4-FFF2-40B4-BE49-F238E27FC236}">
                      <a16:creationId xmlns:a16="http://schemas.microsoft.com/office/drawing/2014/main" id="{AA69FD09-C785-20E8-33EC-9601FE4E2BBD}"/>
                    </a:ext>
                  </a:extLst>
                </p:cNvPr>
                <p:cNvCxnSpPr>
                  <a:cxnSpLocks/>
                </p:cNvCxnSpPr>
                <p:nvPr userDrawn="1"/>
              </p:nvCxnSpPr>
              <p:spPr>
                <a:xfrm flipV="1">
                  <a:off x="2188746" y="2371737"/>
                  <a:ext cx="0" cy="955219"/>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F916AD9-CEB2-C14F-62C7-5C404C0B741E}"/>
                    </a:ext>
                  </a:extLst>
                </p:cNvPr>
                <p:cNvSpPr txBox="1"/>
                <p:nvPr userDrawn="1"/>
              </p:nvSpPr>
              <p:spPr>
                <a:xfrm>
                  <a:off x="1147008" y="1231301"/>
                  <a:ext cx="2072457" cy="1338915"/>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ETC submits the CTR Survey Registration Form(s) by 3/31</a:t>
                  </a:r>
                </a:p>
              </p:txBody>
            </p:sp>
          </p:grpSp>
        </p:grpSp>
        <p:sp>
          <p:nvSpPr>
            <p:cNvPr id="15" name="TextBox 14">
              <a:extLst>
                <a:ext uri="{FF2B5EF4-FFF2-40B4-BE49-F238E27FC236}">
                  <a16:creationId xmlns:a16="http://schemas.microsoft.com/office/drawing/2014/main" id="{ECE7AF2F-E2D3-895C-C2F5-F07A4CF1A298}"/>
                </a:ext>
              </a:extLst>
            </p:cNvPr>
            <p:cNvSpPr txBox="1"/>
            <p:nvPr userDrawn="1"/>
          </p:nvSpPr>
          <p:spPr>
            <a:xfrm>
              <a:off x="7497852" y="5009955"/>
              <a:ext cx="3571935" cy="944058"/>
            </a:xfrm>
            <a:prstGeom prst="rect">
              <a:avLst/>
            </a:prstGeom>
            <a:noFill/>
          </p:spPr>
          <p:txBody>
            <a:bodyPr wrap="square" lIns="0" tIns="0" rIns="0" bIns="0" rtlCol="0">
              <a:noAutofit/>
            </a:bodyPr>
            <a:lstStyle/>
            <a:p>
              <a:pPr algn="ctr"/>
              <a:r>
                <a:rPr lang="en-US" sz="2200" baseline="0" dirty="0">
                  <a:solidFill>
                    <a:schemeClr val="tx2"/>
                  </a:solidFill>
                  <a:latin typeface="Asap Condensed SemiBold" pitchFamily="2" charset="0"/>
                </a:rPr>
                <a:t>ETC tells people about the survey. </a:t>
              </a:r>
              <a:r>
                <a:rPr lang="en-US" sz="2200" b="1" baseline="0" dirty="0">
                  <a:solidFill>
                    <a:schemeClr val="tx2"/>
                  </a:solidFill>
                  <a:latin typeface="Asap Condensed SemiBold" pitchFamily="2" charset="0"/>
                </a:rPr>
                <a:t>Use the </a:t>
              </a:r>
              <a:r>
                <a:rPr lang="en-US" sz="2200" b="1" baseline="0" dirty="0">
                  <a:solidFill>
                    <a:schemeClr val="tx2"/>
                  </a:solidFill>
                  <a:latin typeface="Asap Condensed SemiBold" pitchFamily="2" charset="0"/>
                  <a:hlinkClick r:id="rId8"/>
                </a:rPr>
                <a:t>templates</a:t>
              </a:r>
              <a:r>
                <a:rPr lang="en-US" sz="2200" b="1" baseline="0" dirty="0">
                  <a:solidFill>
                    <a:schemeClr val="tx2"/>
                  </a:solidFill>
                  <a:latin typeface="Asap Condensed SemiBold" pitchFamily="2" charset="0"/>
                </a:rPr>
                <a:t> and </a:t>
              </a:r>
              <a:r>
                <a:rPr lang="en-US" sz="2200" b="1" baseline="0" dirty="0">
                  <a:solidFill>
                    <a:schemeClr val="tx2"/>
                  </a:solidFill>
                  <a:latin typeface="Asap Condensed SemiBold" pitchFamily="2" charset="0"/>
                  <a:hlinkClick r:id="rId9"/>
                </a:rPr>
                <a:t>digital advertising materials</a:t>
              </a:r>
              <a:r>
                <a:rPr lang="en-US" sz="2200" b="1" baseline="0" dirty="0">
                  <a:solidFill>
                    <a:schemeClr val="tx2"/>
                  </a:solidFill>
                  <a:latin typeface="Asap Condensed SemiBold" pitchFamily="2" charset="0"/>
                </a:rPr>
                <a:t>!</a:t>
              </a:r>
            </a:p>
          </p:txBody>
        </p:sp>
      </p:grpSp>
      <p:sp>
        <p:nvSpPr>
          <p:cNvPr id="3" name="Footer Placeholder 2">
            <a:extLst>
              <a:ext uri="{FF2B5EF4-FFF2-40B4-BE49-F238E27FC236}">
                <a16:creationId xmlns:a16="http://schemas.microsoft.com/office/drawing/2014/main" id="{E9B52CAA-8938-0FA8-621F-657493EBC4EE}"/>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16</a:t>
            </a:fld>
            <a:r>
              <a:rPr lang="en-US" sz="1400" dirty="0">
                <a:latin typeface="Asap Condensed" pitchFamily="2" charset="0"/>
              </a:rPr>
              <a:t>    |   Commute Trip Reduction Employee Transportation Coordinator Survey Training</a:t>
            </a:r>
          </a:p>
        </p:txBody>
      </p:sp>
      <p:cxnSp>
        <p:nvCxnSpPr>
          <p:cNvPr id="19" name="Straight Connector 18">
            <a:extLst>
              <a:ext uri="{FF2B5EF4-FFF2-40B4-BE49-F238E27FC236}">
                <a16:creationId xmlns:a16="http://schemas.microsoft.com/office/drawing/2014/main" id="{2279C562-901C-D2A8-A288-74C13A8552FA}"/>
              </a:ext>
            </a:extLst>
          </p:cNvPr>
          <p:cNvCxnSpPr>
            <a:cxnSpLocks/>
          </p:cNvCxnSpPr>
          <p:nvPr/>
        </p:nvCxnSpPr>
        <p:spPr>
          <a:xfrm>
            <a:off x="4775861" y="3718302"/>
            <a:ext cx="0" cy="954623"/>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C2FFB3B-FF94-C3A0-7E41-70E09DA20DE9}"/>
              </a:ext>
            </a:extLst>
          </p:cNvPr>
          <p:cNvCxnSpPr>
            <a:cxnSpLocks/>
          </p:cNvCxnSpPr>
          <p:nvPr/>
        </p:nvCxnSpPr>
        <p:spPr>
          <a:xfrm flipV="1">
            <a:off x="7384837" y="2247693"/>
            <a:ext cx="0" cy="955219"/>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0E4C5D-8B99-0D53-8CE6-07A11543EA76}"/>
              </a:ext>
            </a:extLst>
          </p:cNvPr>
          <p:cNvCxnSpPr>
            <a:cxnSpLocks/>
          </p:cNvCxnSpPr>
          <p:nvPr/>
        </p:nvCxnSpPr>
        <p:spPr>
          <a:xfrm>
            <a:off x="9978433" y="3718301"/>
            <a:ext cx="0" cy="954623"/>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CBC351DA-380E-083E-2A2A-BC3BCA97FC77}"/>
              </a:ext>
            </a:extLst>
          </p:cNvPr>
          <p:cNvSpPr/>
          <p:nvPr/>
        </p:nvSpPr>
        <p:spPr>
          <a:xfrm>
            <a:off x="806340" y="850500"/>
            <a:ext cx="2954956" cy="1423416"/>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7B5D39E-401E-7CDF-18E8-A521972897FB}"/>
              </a:ext>
            </a:extLst>
          </p:cNvPr>
          <p:cNvSpPr/>
          <p:nvPr/>
        </p:nvSpPr>
        <p:spPr>
          <a:xfrm>
            <a:off x="7122695" y="4536653"/>
            <a:ext cx="4158111" cy="1515459"/>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670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7682D7-CF7D-6636-4AB5-E015A656C28C}"/>
              </a:ext>
            </a:extLst>
          </p:cNvPr>
          <p:cNvSpPr>
            <a:spLocks noGrp="1"/>
          </p:cNvSpPr>
          <p:nvPr>
            <p:ph type="title" idx="4294967295"/>
          </p:nvPr>
        </p:nvSpPr>
        <p:spPr>
          <a:xfrm>
            <a:off x="685800" y="407476"/>
            <a:ext cx="10812847" cy="7357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bg1"/>
                </a:solidFill>
                <a:effectLst/>
                <a:uLnTx/>
                <a:uFillTx/>
                <a:latin typeface="IBM Plex Sans SemiBold" panose="020B0703050203000203" pitchFamily="34" charset="0"/>
                <a:ea typeface="+mn-ea"/>
                <a:cs typeface="+mn-cs"/>
              </a:rPr>
              <a:t>Thank You</a:t>
            </a:r>
          </a:p>
        </p:txBody>
      </p:sp>
      <p:sp>
        <p:nvSpPr>
          <p:cNvPr id="5" name="Text Placeholder 4">
            <a:extLst>
              <a:ext uri="{FF2B5EF4-FFF2-40B4-BE49-F238E27FC236}">
                <a16:creationId xmlns:a16="http://schemas.microsoft.com/office/drawing/2014/main" id="{55729D83-B47D-1E8F-31AA-9009E7035FB6}"/>
              </a:ext>
            </a:extLst>
          </p:cNvPr>
          <p:cNvSpPr>
            <a:spLocks noGrp="1"/>
          </p:cNvSpPr>
          <p:nvPr>
            <p:ph type="body" sz="quarter" idx="13"/>
          </p:nvPr>
        </p:nvSpPr>
        <p:spPr>
          <a:xfrm>
            <a:off x="685800" y="5256824"/>
            <a:ext cx="10812847" cy="695809"/>
          </a:xfrm>
        </p:spPr>
        <p:txBody>
          <a:bodyPr/>
          <a:lstStyle/>
          <a:p>
            <a:r>
              <a:rPr lang="en-US" dirty="0"/>
              <a:t>olivia.kahn@cityofvancouver.us | 360-487-7939 | cityofvancouver.us</a:t>
            </a:r>
          </a:p>
        </p:txBody>
      </p:sp>
      <p:pic>
        <p:nvPicPr>
          <p:cNvPr id="8" name="Picture Placeholder 7">
            <a:extLst>
              <a:ext uri="{FF2B5EF4-FFF2-40B4-BE49-F238E27FC236}">
                <a16:creationId xmlns:a16="http://schemas.microsoft.com/office/drawing/2014/main" id="{AD67BE0A-E12B-37C8-ED68-2A6473F55D39}"/>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12412" t="35029" r="864" b="28047"/>
          <a:stretch/>
        </p:blipFill>
        <p:spPr>
          <a:xfrm>
            <a:off x="0" y="1530626"/>
            <a:ext cx="12193587" cy="3446028"/>
          </a:xfrm>
        </p:spPr>
      </p:pic>
      <p:sp>
        <p:nvSpPr>
          <p:cNvPr id="2" name="Footer Placeholder 2">
            <a:extLst>
              <a:ext uri="{FF2B5EF4-FFF2-40B4-BE49-F238E27FC236}">
                <a16:creationId xmlns:a16="http://schemas.microsoft.com/office/drawing/2014/main" id="{FC7567EA-510D-262B-EECB-855C652F45B3}"/>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17</a:t>
            </a:fld>
            <a:r>
              <a:rPr lang="en-US" sz="1400" dirty="0">
                <a:solidFill>
                  <a:schemeClr val="bg1"/>
                </a:solidFill>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3477293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14A872-950D-F6E4-DE36-25CE6AC69FCF}"/>
              </a:ext>
            </a:extLst>
          </p:cNvPr>
          <p:cNvSpPr>
            <a:spLocks noGrp="1"/>
          </p:cNvSpPr>
          <p:nvPr>
            <p:ph type="title" idx="4294967295"/>
          </p:nvPr>
        </p:nvSpPr>
        <p:spPr>
          <a:xfrm>
            <a:off x="1860147" y="1316763"/>
            <a:ext cx="3869503" cy="12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Clark County Commute Survey</a:t>
            </a:r>
          </a:p>
        </p:txBody>
      </p:sp>
      <p:sp>
        <p:nvSpPr>
          <p:cNvPr id="5" name="Text Placeholder 4">
            <a:extLst>
              <a:ext uri="{FF2B5EF4-FFF2-40B4-BE49-F238E27FC236}">
                <a16:creationId xmlns:a16="http://schemas.microsoft.com/office/drawing/2014/main" id="{60F1C154-7EF4-A915-FA6B-5BF13E8387A7}"/>
              </a:ext>
            </a:extLst>
          </p:cNvPr>
          <p:cNvSpPr>
            <a:spLocks noGrp="1"/>
          </p:cNvSpPr>
          <p:nvPr>
            <p:ph type="body" sz="quarter" idx="15"/>
          </p:nvPr>
        </p:nvSpPr>
        <p:spPr/>
        <p:txBody>
          <a:bodyPr/>
          <a:lstStyle/>
          <a:p>
            <a:r>
              <a:rPr lang="en-US" dirty="0"/>
              <a:t>Take the survey:</a:t>
            </a:r>
          </a:p>
          <a:p>
            <a:r>
              <a:rPr lang="en-US" dirty="0">
                <a:solidFill>
                  <a:srgbClr val="FF0000"/>
                </a:solidFill>
                <a:highlight>
                  <a:srgbClr val="FFFF00"/>
                </a:highlight>
              </a:rPr>
              <a:t>INSERT UNIQUE SURVEY LINK</a:t>
            </a:r>
          </a:p>
        </p:txBody>
      </p:sp>
      <p:pic>
        <p:nvPicPr>
          <p:cNvPr id="1026" name="Picture 2">
            <a:extLst>
              <a:ext uri="{FF2B5EF4-FFF2-40B4-BE49-F238E27FC236}">
                <a16:creationId xmlns:a16="http://schemas.microsoft.com/office/drawing/2014/main" id="{DB01DB2B-EB33-05AE-65F1-4D5A8201F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594" y="1431692"/>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a:extLst>
              <a:ext uri="{FF2B5EF4-FFF2-40B4-BE49-F238E27FC236}">
                <a16:creationId xmlns:a16="http://schemas.microsoft.com/office/drawing/2014/main" id="{90D1C720-33D7-FECB-681E-4E82D6044A1D}"/>
              </a:ext>
            </a:extLst>
          </p:cNvPr>
          <p:cNvSpPr txBox="1">
            <a:spLocks/>
          </p:cNvSpPr>
          <p:nvPr/>
        </p:nvSpPr>
        <p:spPr>
          <a:xfrm>
            <a:off x="7227992" y="2336520"/>
            <a:ext cx="2398653" cy="57789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400" kern="1200">
                <a:solidFill>
                  <a:schemeClr val="accent1"/>
                </a:solidFill>
                <a:latin typeface="Asap Bold" pitchFamily="2"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a:solidFill>
                  <a:srgbClr val="FF0000"/>
                </a:solidFill>
                <a:highlight>
                  <a:srgbClr val="FFFF00"/>
                </a:highlight>
              </a:rPr>
              <a:t>REPLACE IMAGE WITH UNIQUE QR CODE</a:t>
            </a:r>
          </a:p>
        </p:txBody>
      </p:sp>
      <p:pic>
        <p:nvPicPr>
          <p:cNvPr id="14" name="Graphic 13" descr="Cycling with solid fill">
            <a:extLst>
              <a:ext uri="{FF2B5EF4-FFF2-40B4-BE49-F238E27FC236}">
                <a16:creationId xmlns:a16="http://schemas.microsoft.com/office/drawing/2014/main" id="{D6B7B2AE-CB7D-3372-33F4-DF296F069F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5987" y="5109232"/>
            <a:ext cx="914400" cy="914400"/>
          </a:xfrm>
          <a:prstGeom prst="rect">
            <a:avLst/>
          </a:prstGeom>
        </p:spPr>
      </p:pic>
      <p:pic>
        <p:nvPicPr>
          <p:cNvPr id="16" name="Graphic 15" descr="Walk with solid fill">
            <a:extLst>
              <a:ext uri="{FF2B5EF4-FFF2-40B4-BE49-F238E27FC236}">
                <a16:creationId xmlns:a16="http://schemas.microsoft.com/office/drawing/2014/main" id="{F5306EB9-E079-5CC7-F016-AB5D278A8B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1587" y="5077043"/>
            <a:ext cx="914400" cy="914400"/>
          </a:xfrm>
          <a:prstGeom prst="rect">
            <a:avLst/>
          </a:prstGeom>
        </p:spPr>
      </p:pic>
      <p:pic>
        <p:nvPicPr>
          <p:cNvPr id="18" name="Graphic 17" descr="Bus with solid fill">
            <a:extLst>
              <a:ext uri="{FF2B5EF4-FFF2-40B4-BE49-F238E27FC236}">
                <a16:creationId xmlns:a16="http://schemas.microsoft.com/office/drawing/2014/main" id="{5E47E58D-FFCB-219B-D6D6-46C8110AA4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8246" y="5092375"/>
            <a:ext cx="1091887" cy="1091887"/>
          </a:xfrm>
          <a:prstGeom prst="rect">
            <a:avLst/>
          </a:prstGeom>
        </p:spPr>
      </p:pic>
      <p:pic>
        <p:nvPicPr>
          <p:cNvPr id="20" name="Picture 19">
            <a:extLst>
              <a:ext uri="{FF2B5EF4-FFF2-40B4-BE49-F238E27FC236}">
                <a16:creationId xmlns:a16="http://schemas.microsoft.com/office/drawing/2014/main" id="{1D65A86E-8738-7D41-EA08-425920668F42}"/>
              </a:ext>
            </a:extLst>
          </p:cNvPr>
          <p:cNvPicPr>
            <a:picLocks noChangeAspect="1"/>
          </p:cNvPicPr>
          <p:nvPr/>
        </p:nvPicPr>
        <p:blipFill rotWithShape="1">
          <a:blip r:embed="rId9"/>
          <a:srcRect b="13354"/>
          <a:stretch/>
        </p:blipFill>
        <p:spPr>
          <a:xfrm>
            <a:off x="7733660" y="5170218"/>
            <a:ext cx="914400" cy="767235"/>
          </a:xfrm>
          <a:prstGeom prst="rect">
            <a:avLst/>
          </a:prstGeom>
        </p:spPr>
      </p:pic>
    </p:spTree>
    <p:extLst>
      <p:ext uri="{BB962C8B-B14F-4D97-AF65-F5344CB8AC3E}">
        <p14:creationId xmlns:p14="http://schemas.microsoft.com/office/powerpoint/2010/main" val="2279142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and person in a car&#10;&#10;Description automatically generated with medium confidence">
            <a:extLst>
              <a:ext uri="{FF2B5EF4-FFF2-40B4-BE49-F238E27FC236}">
                <a16:creationId xmlns:a16="http://schemas.microsoft.com/office/drawing/2014/main" id="{F98ED01E-93E5-1767-79D9-F1E1EF1545F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7690" r="7690"/>
          <a:stretch>
            <a:fillRect/>
          </a:stretch>
        </p:blipFill>
        <p:spPr/>
      </p:pic>
      <p:sp>
        <p:nvSpPr>
          <p:cNvPr id="5" name="Text Placeholder 4">
            <a:extLst>
              <a:ext uri="{FF2B5EF4-FFF2-40B4-BE49-F238E27FC236}">
                <a16:creationId xmlns:a16="http://schemas.microsoft.com/office/drawing/2014/main" id="{60F1C154-7EF4-A915-FA6B-5BF13E8387A7}"/>
              </a:ext>
            </a:extLst>
          </p:cNvPr>
          <p:cNvSpPr>
            <a:spLocks noGrp="1"/>
          </p:cNvSpPr>
          <p:nvPr>
            <p:ph type="body" sz="quarter" idx="13"/>
          </p:nvPr>
        </p:nvSpPr>
        <p:spPr>
          <a:xfrm>
            <a:off x="7276493" y="2768048"/>
            <a:ext cx="3846350" cy="2381451"/>
          </a:xfrm>
        </p:spPr>
        <p:txBody>
          <a:bodyPr/>
          <a:lstStyle/>
          <a:p>
            <a:r>
              <a:rPr lang="en-US" dirty="0"/>
              <a:t>Take the survey:</a:t>
            </a:r>
          </a:p>
          <a:p>
            <a:r>
              <a:rPr lang="en-US" dirty="0">
                <a:solidFill>
                  <a:srgbClr val="FF0000"/>
                </a:solidFill>
                <a:highlight>
                  <a:srgbClr val="FFFF00"/>
                </a:highlight>
              </a:rPr>
              <a:t>INSERT UNIQUE SURVEY LINK</a:t>
            </a:r>
          </a:p>
        </p:txBody>
      </p:sp>
      <p:sp>
        <p:nvSpPr>
          <p:cNvPr id="3" name="Text Placeholder 2">
            <a:extLst>
              <a:ext uri="{FF2B5EF4-FFF2-40B4-BE49-F238E27FC236}">
                <a16:creationId xmlns:a16="http://schemas.microsoft.com/office/drawing/2014/main" id="{BF14A872-950D-F6E4-DE36-25CE6AC69FCF}"/>
              </a:ext>
            </a:extLst>
          </p:cNvPr>
          <p:cNvSpPr>
            <a:spLocks noGrp="1"/>
          </p:cNvSpPr>
          <p:nvPr>
            <p:ph type="title" idx="4294967295"/>
          </p:nvPr>
        </p:nvSpPr>
        <p:spPr>
          <a:xfrm>
            <a:off x="7276493" y="584418"/>
            <a:ext cx="3868738" cy="1231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Clark County Commute Survey</a:t>
            </a:r>
          </a:p>
        </p:txBody>
      </p:sp>
      <p:pic>
        <p:nvPicPr>
          <p:cNvPr id="1026" name="Picture 2">
            <a:extLst>
              <a:ext uri="{FF2B5EF4-FFF2-40B4-BE49-F238E27FC236}">
                <a16:creationId xmlns:a16="http://schemas.microsoft.com/office/drawing/2014/main" id="{DB01DB2B-EB33-05AE-65F1-4D5A8201F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95" y="44925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a:extLst>
              <a:ext uri="{FF2B5EF4-FFF2-40B4-BE49-F238E27FC236}">
                <a16:creationId xmlns:a16="http://schemas.microsoft.com/office/drawing/2014/main" id="{90D1C720-33D7-FECB-681E-4E82D6044A1D}"/>
              </a:ext>
            </a:extLst>
          </p:cNvPr>
          <p:cNvSpPr txBox="1">
            <a:spLocks/>
          </p:cNvSpPr>
          <p:nvPr/>
        </p:nvSpPr>
        <p:spPr>
          <a:xfrm>
            <a:off x="402899" y="5346576"/>
            <a:ext cx="1993992" cy="57789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400" kern="1200">
                <a:solidFill>
                  <a:schemeClr val="accent1"/>
                </a:solidFill>
                <a:latin typeface="Asap Bold" pitchFamily="2"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800" dirty="0">
                <a:solidFill>
                  <a:srgbClr val="FF0000"/>
                </a:solidFill>
                <a:highlight>
                  <a:srgbClr val="FFFF00"/>
                </a:highlight>
              </a:rPr>
              <a:t>REPLACE IMAGE WITH UNIQUE QR CODE</a:t>
            </a:r>
          </a:p>
        </p:txBody>
      </p:sp>
    </p:spTree>
    <p:extLst>
      <p:ext uri="{BB962C8B-B14F-4D97-AF65-F5344CB8AC3E}">
        <p14:creationId xmlns:p14="http://schemas.microsoft.com/office/powerpoint/2010/main" val="31513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821776E-1270-E74D-493B-6E49DB8DB391}"/>
              </a:ext>
            </a:extLst>
          </p:cNvPr>
          <p:cNvSpPr>
            <a:spLocks noGrp="1"/>
          </p:cNvSpPr>
          <p:nvPr>
            <p:ph type="title" idx="4294967295"/>
          </p:nvPr>
        </p:nvSpPr>
        <p:spPr>
          <a:xfrm>
            <a:off x="7652297" y="327827"/>
            <a:ext cx="3846350" cy="646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Housekeeping</a:t>
            </a:r>
          </a:p>
        </p:txBody>
      </p:sp>
      <p:sp>
        <p:nvSpPr>
          <p:cNvPr id="8" name="Text Placeholder 7">
            <a:extLst>
              <a:ext uri="{FF2B5EF4-FFF2-40B4-BE49-F238E27FC236}">
                <a16:creationId xmlns:a16="http://schemas.microsoft.com/office/drawing/2014/main" id="{0C5BC192-9814-8B5E-417A-FECC0433C0E8}"/>
              </a:ext>
            </a:extLst>
          </p:cNvPr>
          <p:cNvSpPr>
            <a:spLocks noGrp="1"/>
          </p:cNvSpPr>
          <p:nvPr>
            <p:ph type="body" sz="quarter" idx="14"/>
          </p:nvPr>
        </p:nvSpPr>
        <p:spPr/>
        <p:txBody>
          <a:bodyPr/>
          <a:lstStyle/>
          <a:p>
            <a:pPr>
              <a:lnSpc>
                <a:spcPts val="2800"/>
              </a:lnSpc>
            </a:pPr>
            <a:r>
              <a:rPr lang="en-US" sz="2200" dirty="0"/>
              <a:t>Please introduce yourself in the chat</a:t>
            </a:r>
          </a:p>
          <a:p>
            <a:pPr>
              <a:lnSpc>
                <a:spcPts val="2800"/>
              </a:lnSpc>
            </a:pPr>
            <a:r>
              <a:rPr lang="en-US" sz="2200" dirty="0"/>
              <a:t>Update your display name to include your organization</a:t>
            </a:r>
          </a:p>
          <a:p>
            <a:pPr>
              <a:lnSpc>
                <a:spcPts val="2800"/>
              </a:lnSpc>
            </a:pPr>
            <a:r>
              <a:rPr lang="en-US" sz="2200" dirty="0"/>
              <a:t>This training will be recorded</a:t>
            </a:r>
          </a:p>
        </p:txBody>
      </p:sp>
      <p:sp>
        <p:nvSpPr>
          <p:cNvPr id="13" name="Footer Placeholder 2">
            <a:extLst>
              <a:ext uri="{FF2B5EF4-FFF2-40B4-BE49-F238E27FC236}">
                <a16:creationId xmlns:a16="http://schemas.microsoft.com/office/drawing/2014/main" id="{4CE4EC15-F95D-A6E4-7C58-0B0613CD7BF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2</a:t>
            </a:fld>
            <a:r>
              <a:rPr lang="en-US" sz="1400" dirty="0">
                <a:solidFill>
                  <a:schemeClr val="bg1"/>
                </a:solidFill>
                <a:latin typeface="Asap Condensed" pitchFamily="2" charset="0"/>
              </a:rPr>
              <a:t>    |   Commute Trip Reduction Employee Transportation Coordinator Survey Training</a:t>
            </a:r>
          </a:p>
        </p:txBody>
      </p:sp>
      <p:pic>
        <p:nvPicPr>
          <p:cNvPr id="5" name="Picture Placeholder 4">
            <a:extLst>
              <a:ext uri="{FF2B5EF4-FFF2-40B4-BE49-F238E27FC236}">
                <a16:creationId xmlns:a16="http://schemas.microsoft.com/office/drawing/2014/main" id="{1948DD35-7953-07F2-DDE3-47BB7E2978D5}"/>
              </a:ext>
              <a:ext uri="{C183D7F6-B498-43B3-948B-1728B52AA6E4}">
                <adec:decorative xmlns:adec="http://schemas.microsoft.com/office/drawing/2017/decorative" val="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7679" r="7679"/>
          <a:stretch/>
        </p:blipFill>
        <p:spPr>
          <a:xfrm>
            <a:off x="0" y="0"/>
            <a:ext cx="7026965" cy="5536096"/>
          </a:xfrm>
        </p:spPr>
      </p:pic>
    </p:spTree>
    <p:extLst>
      <p:ext uri="{BB962C8B-B14F-4D97-AF65-F5344CB8AC3E}">
        <p14:creationId xmlns:p14="http://schemas.microsoft.com/office/powerpoint/2010/main" val="1720423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98ED01E-93E5-1767-79D9-F1E1EF1545F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0202" r="10202"/>
          <a:stretch/>
        </p:blipFill>
        <p:spPr/>
      </p:pic>
      <p:sp>
        <p:nvSpPr>
          <p:cNvPr id="5" name="Text Placeholder 4">
            <a:extLst>
              <a:ext uri="{FF2B5EF4-FFF2-40B4-BE49-F238E27FC236}">
                <a16:creationId xmlns:a16="http://schemas.microsoft.com/office/drawing/2014/main" id="{60F1C154-7EF4-A915-FA6B-5BF13E8387A7}"/>
              </a:ext>
            </a:extLst>
          </p:cNvPr>
          <p:cNvSpPr>
            <a:spLocks noGrp="1"/>
          </p:cNvSpPr>
          <p:nvPr>
            <p:ph type="body" sz="quarter" idx="13"/>
          </p:nvPr>
        </p:nvSpPr>
        <p:spPr>
          <a:xfrm>
            <a:off x="7276493" y="2768048"/>
            <a:ext cx="3846350" cy="2381451"/>
          </a:xfrm>
        </p:spPr>
        <p:txBody>
          <a:bodyPr/>
          <a:lstStyle/>
          <a:p>
            <a:r>
              <a:rPr lang="en-US" dirty="0"/>
              <a:t>Take the survey:</a:t>
            </a:r>
          </a:p>
          <a:p>
            <a:r>
              <a:rPr lang="en-US" dirty="0">
                <a:solidFill>
                  <a:srgbClr val="FF0000"/>
                </a:solidFill>
                <a:highlight>
                  <a:srgbClr val="FFFF00"/>
                </a:highlight>
              </a:rPr>
              <a:t>INSERT UNIQUE SURVEY LINK</a:t>
            </a:r>
          </a:p>
        </p:txBody>
      </p:sp>
      <p:sp>
        <p:nvSpPr>
          <p:cNvPr id="3" name="Text Placeholder 2">
            <a:extLst>
              <a:ext uri="{FF2B5EF4-FFF2-40B4-BE49-F238E27FC236}">
                <a16:creationId xmlns:a16="http://schemas.microsoft.com/office/drawing/2014/main" id="{BF14A872-950D-F6E4-DE36-25CE6AC69FCF}"/>
              </a:ext>
            </a:extLst>
          </p:cNvPr>
          <p:cNvSpPr>
            <a:spLocks noGrp="1"/>
          </p:cNvSpPr>
          <p:nvPr>
            <p:ph type="title" idx="4294967295"/>
          </p:nvPr>
        </p:nvSpPr>
        <p:spPr>
          <a:xfrm>
            <a:off x="7276493" y="584418"/>
            <a:ext cx="3868738" cy="1231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Clark County Commute Survey</a:t>
            </a:r>
          </a:p>
        </p:txBody>
      </p:sp>
      <p:pic>
        <p:nvPicPr>
          <p:cNvPr id="1026" name="Picture 2">
            <a:extLst>
              <a:ext uri="{FF2B5EF4-FFF2-40B4-BE49-F238E27FC236}">
                <a16:creationId xmlns:a16="http://schemas.microsoft.com/office/drawing/2014/main" id="{DB01DB2B-EB33-05AE-65F1-4D5A8201F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95" y="44925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a:extLst>
              <a:ext uri="{FF2B5EF4-FFF2-40B4-BE49-F238E27FC236}">
                <a16:creationId xmlns:a16="http://schemas.microsoft.com/office/drawing/2014/main" id="{90D1C720-33D7-FECB-681E-4E82D6044A1D}"/>
              </a:ext>
            </a:extLst>
          </p:cNvPr>
          <p:cNvSpPr txBox="1">
            <a:spLocks/>
          </p:cNvSpPr>
          <p:nvPr/>
        </p:nvSpPr>
        <p:spPr>
          <a:xfrm>
            <a:off x="402899" y="5346576"/>
            <a:ext cx="1993992" cy="57789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400" kern="1200">
                <a:solidFill>
                  <a:schemeClr val="accent1"/>
                </a:solidFill>
                <a:latin typeface="Asap Bold" pitchFamily="2"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800" dirty="0">
                <a:solidFill>
                  <a:srgbClr val="FF0000"/>
                </a:solidFill>
                <a:highlight>
                  <a:srgbClr val="FFFF00"/>
                </a:highlight>
              </a:rPr>
              <a:t>REPLACE IMAGE WITH UNIQUE QR CODE</a:t>
            </a:r>
          </a:p>
        </p:txBody>
      </p:sp>
    </p:spTree>
    <p:extLst>
      <p:ext uri="{BB962C8B-B14F-4D97-AF65-F5344CB8AC3E}">
        <p14:creationId xmlns:p14="http://schemas.microsoft.com/office/powerpoint/2010/main" val="1011251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0F1C154-7EF4-A915-FA6B-5BF13E8387A7}"/>
              </a:ext>
            </a:extLst>
          </p:cNvPr>
          <p:cNvSpPr>
            <a:spLocks noGrp="1"/>
          </p:cNvSpPr>
          <p:nvPr>
            <p:ph type="body" sz="quarter" idx="13"/>
          </p:nvPr>
        </p:nvSpPr>
        <p:spPr>
          <a:xfrm>
            <a:off x="7276493" y="2768048"/>
            <a:ext cx="3846350" cy="2381451"/>
          </a:xfrm>
        </p:spPr>
        <p:txBody>
          <a:bodyPr/>
          <a:lstStyle/>
          <a:p>
            <a:r>
              <a:rPr lang="en-US" dirty="0"/>
              <a:t>Take the survey:</a:t>
            </a:r>
          </a:p>
          <a:p>
            <a:r>
              <a:rPr lang="en-US" dirty="0">
                <a:solidFill>
                  <a:srgbClr val="FF0000"/>
                </a:solidFill>
                <a:highlight>
                  <a:srgbClr val="FFFF00"/>
                </a:highlight>
              </a:rPr>
              <a:t>INSERT UNIQUE SURVEY LINK</a:t>
            </a:r>
          </a:p>
        </p:txBody>
      </p:sp>
      <p:sp>
        <p:nvSpPr>
          <p:cNvPr id="3" name="Text Placeholder 2">
            <a:extLst>
              <a:ext uri="{FF2B5EF4-FFF2-40B4-BE49-F238E27FC236}">
                <a16:creationId xmlns:a16="http://schemas.microsoft.com/office/drawing/2014/main" id="{BF14A872-950D-F6E4-DE36-25CE6AC69FCF}"/>
              </a:ext>
            </a:extLst>
          </p:cNvPr>
          <p:cNvSpPr>
            <a:spLocks noGrp="1"/>
          </p:cNvSpPr>
          <p:nvPr>
            <p:ph type="title" idx="4294967295"/>
          </p:nvPr>
        </p:nvSpPr>
        <p:spPr>
          <a:xfrm>
            <a:off x="7276493" y="584418"/>
            <a:ext cx="3868738" cy="1231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Clark County Commute Survey</a:t>
            </a:r>
          </a:p>
        </p:txBody>
      </p:sp>
      <p:pic>
        <p:nvPicPr>
          <p:cNvPr id="1026" name="Picture 2">
            <a:extLst>
              <a:ext uri="{FF2B5EF4-FFF2-40B4-BE49-F238E27FC236}">
                <a16:creationId xmlns:a16="http://schemas.microsoft.com/office/drawing/2014/main" id="{DB01DB2B-EB33-05AE-65F1-4D5A8201F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95" y="44925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a:extLst>
              <a:ext uri="{FF2B5EF4-FFF2-40B4-BE49-F238E27FC236}">
                <a16:creationId xmlns:a16="http://schemas.microsoft.com/office/drawing/2014/main" id="{90D1C720-33D7-FECB-681E-4E82D6044A1D}"/>
              </a:ext>
            </a:extLst>
          </p:cNvPr>
          <p:cNvSpPr txBox="1">
            <a:spLocks/>
          </p:cNvSpPr>
          <p:nvPr/>
        </p:nvSpPr>
        <p:spPr>
          <a:xfrm>
            <a:off x="402899" y="5346576"/>
            <a:ext cx="1993992" cy="57789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400" kern="1200">
                <a:solidFill>
                  <a:schemeClr val="accent1"/>
                </a:solidFill>
                <a:latin typeface="Asap Bold" pitchFamily="2"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800" dirty="0">
                <a:solidFill>
                  <a:srgbClr val="FF0000"/>
                </a:solidFill>
                <a:highlight>
                  <a:srgbClr val="FFFF00"/>
                </a:highlight>
              </a:rPr>
              <a:t>REPLACE IMAGE WITH UNIQUE QR CODE</a:t>
            </a:r>
          </a:p>
        </p:txBody>
      </p:sp>
      <p:pic>
        <p:nvPicPr>
          <p:cNvPr id="8" name="Picture Placeholder 7" descr="A person running across a crosswalk&#10;&#10;Description automatically generated with medium confidence">
            <a:extLst>
              <a:ext uri="{FF2B5EF4-FFF2-40B4-BE49-F238E27FC236}">
                <a16:creationId xmlns:a16="http://schemas.microsoft.com/office/drawing/2014/main" id="{4466A4D1-BB3F-7234-D5F6-5D0722E2328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9263" r="9263"/>
          <a:stretch>
            <a:fillRect/>
          </a:stretch>
        </p:blipFill>
        <p:spPr/>
      </p:pic>
    </p:spTree>
    <p:extLst>
      <p:ext uri="{BB962C8B-B14F-4D97-AF65-F5344CB8AC3E}">
        <p14:creationId xmlns:p14="http://schemas.microsoft.com/office/powerpoint/2010/main" val="256538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0F1C154-7EF4-A915-FA6B-5BF13E8387A7}"/>
              </a:ext>
            </a:extLst>
          </p:cNvPr>
          <p:cNvSpPr>
            <a:spLocks noGrp="1"/>
          </p:cNvSpPr>
          <p:nvPr>
            <p:ph type="body" sz="quarter" idx="13"/>
          </p:nvPr>
        </p:nvSpPr>
        <p:spPr>
          <a:xfrm>
            <a:off x="7276493" y="2768048"/>
            <a:ext cx="3846350" cy="2381451"/>
          </a:xfrm>
        </p:spPr>
        <p:txBody>
          <a:bodyPr/>
          <a:lstStyle/>
          <a:p>
            <a:r>
              <a:rPr lang="en-US" dirty="0"/>
              <a:t>Take the survey:</a:t>
            </a:r>
          </a:p>
          <a:p>
            <a:r>
              <a:rPr lang="en-US" dirty="0">
                <a:solidFill>
                  <a:srgbClr val="FF0000"/>
                </a:solidFill>
                <a:highlight>
                  <a:srgbClr val="FFFF00"/>
                </a:highlight>
              </a:rPr>
              <a:t>INSERT UNIQUE SURVEY LINK</a:t>
            </a:r>
          </a:p>
        </p:txBody>
      </p:sp>
      <p:sp>
        <p:nvSpPr>
          <p:cNvPr id="3" name="Text Placeholder 2">
            <a:extLst>
              <a:ext uri="{FF2B5EF4-FFF2-40B4-BE49-F238E27FC236}">
                <a16:creationId xmlns:a16="http://schemas.microsoft.com/office/drawing/2014/main" id="{BF14A872-950D-F6E4-DE36-25CE6AC69FCF}"/>
              </a:ext>
            </a:extLst>
          </p:cNvPr>
          <p:cNvSpPr>
            <a:spLocks noGrp="1"/>
          </p:cNvSpPr>
          <p:nvPr>
            <p:ph type="title" idx="4294967295"/>
          </p:nvPr>
        </p:nvSpPr>
        <p:spPr>
          <a:xfrm>
            <a:off x="7276493" y="584418"/>
            <a:ext cx="3868738" cy="1231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Clark County Commute Survey</a:t>
            </a:r>
          </a:p>
        </p:txBody>
      </p:sp>
      <p:pic>
        <p:nvPicPr>
          <p:cNvPr id="1026" name="Picture 2">
            <a:extLst>
              <a:ext uri="{FF2B5EF4-FFF2-40B4-BE49-F238E27FC236}">
                <a16:creationId xmlns:a16="http://schemas.microsoft.com/office/drawing/2014/main" id="{DB01DB2B-EB33-05AE-65F1-4D5A8201F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95" y="44925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a:extLst>
              <a:ext uri="{FF2B5EF4-FFF2-40B4-BE49-F238E27FC236}">
                <a16:creationId xmlns:a16="http://schemas.microsoft.com/office/drawing/2014/main" id="{90D1C720-33D7-FECB-681E-4E82D6044A1D}"/>
              </a:ext>
            </a:extLst>
          </p:cNvPr>
          <p:cNvSpPr txBox="1">
            <a:spLocks/>
          </p:cNvSpPr>
          <p:nvPr/>
        </p:nvSpPr>
        <p:spPr>
          <a:xfrm>
            <a:off x="402899" y="5346576"/>
            <a:ext cx="1993992" cy="57789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400" kern="1200">
                <a:solidFill>
                  <a:schemeClr val="accent1"/>
                </a:solidFill>
                <a:latin typeface="Asap Bold" pitchFamily="2"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800" dirty="0">
                <a:solidFill>
                  <a:srgbClr val="FF0000"/>
                </a:solidFill>
                <a:highlight>
                  <a:srgbClr val="FFFF00"/>
                </a:highlight>
              </a:rPr>
              <a:t>REPLACE IMAGE WITH UNIQUE QR CODE</a:t>
            </a:r>
          </a:p>
        </p:txBody>
      </p:sp>
      <p:pic>
        <p:nvPicPr>
          <p:cNvPr id="8" name="Picture Placeholder 7">
            <a:extLst>
              <a:ext uri="{FF2B5EF4-FFF2-40B4-BE49-F238E27FC236}">
                <a16:creationId xmlns:a16="http://schemas.microsoft.com/office/drawing/2014/main" id="{4466A4D1-BB3F-7234-D5F6-5D0722E2328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1" r="2401"/>
          <a:stretch/>
        </p:blipFill>
        <p:spPr/>
      </p:pic>
    </p:spTree>
    <p:extLst>
      <p:ext uri="{BB962C8B-B14F-4D97-AF65-F5344CB8AC3E}">
        <p14:creationId xmlns:p14="http://schemas.microsoft.com/office/powerpoint/2010/main" val="182909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0F1C154-7EF4-A915-FA6B-5BF13E8387A7}"/>
              </a:ext>
            </a:extLst>
          </p:cNvPr>
          <p:cNvSpPr>
            <a:spLocks noGrp="1"/>
          </p:cNvSpPr>
          <p:nvPr>
            <p:ph type="body" sz="quarter" idx="13"/>
          </p:nvPr>
        </p:nvSpPr>
        <p:spPr>
          <a:xfrm>
            <a:off x="7276493" y="2768048"/>
            <a:ext cx="3846350" cy="2381451"/>
          </a:xfrm>
        </p:spPr>
        <p:txBody>
          <a:bodyPr/>
          <a:lstStyle/>
          <a:p>
            <a:r>
              <a:rPr lang="en-US" dirty="0"/>
              <a:t>Take the survey:</a:t>
            </a:r>
          </a:p>
          <a:p>
            <a:r>
              <a:rPr lang="en-US" dirty="0">
                <a:solidFill>
                  <a:srgbClr val="FF0000"/>
                </a:solidFill>
                <a:highlight>
                  <a:srgbClr val="FFFF00"/>
                </a:highlight>
              </a:rPr>
              <a:t>INSERT UNIQUE SURVEY LINK</a:t>
            </a:r>
          </a:p>
        </p:txBody>
      </p:sp>
      <p:sp>
        <p:nvSpPr>
          <p:cNvPr id="3" name="Text Placeholder 2">
            <a:extLst>
              <a:ext uri="{FF2B5EF4-FFF2-40B4-BE49-F238E27FC236}">
                <a16:creationId xmlns:a16="http://schemas.microsoft.com/office/drawing/2014/main" id="{BF14A872-950D-F6E4-DE36-25CE6AC69FCF}"/>
              </a:ext>
            </a:extLst>
          </p:cNvPr>
          <p:cNvSpPr>
            <a:spLocks noGrp="1"/>
          </p:cNvSpPr>
          <p:nvPr>
            <p:ph type="title" idx="4294967295"/>
          </p:nvPr>
        </p:nvSpPr>
        <p:spPr>
          <a:xfrm>
            <a:off x="7276493" y="584418"/>
            <a:ext cx="3868738" cy="1231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Clark County Commute Survey</a:t>
            </a:r>
          </a:p>
        </p:txBody>
      </p:sp>
      <p:pic>
        <p:nvPicPr>
          <p:cNvPr id="1026" name="Picture 2">
            <a:extLst>
              <a:ext uri="{FF2B5EF4-FFF2-40B4-BE49-F238E27FC236}">
                <a16:creationId xmlns:a16="http://schemas.microsoft.com/office/drawing/2014/main" id="{DB01DB2B-EB33-05AE-65F1-4D5A8201F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95" y="4492525"/>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a:extLst>
              <a:ext uri="{FF2B5EF4-FFF2-40B4-BE49-F238E27FC236}">
                <a16:creationId xmlns:a16="http://schemas.microsoft.com/office/drawing/2014/main" id="{90D1C720-33D7-FECB-681E-4E82D6044A1D}"/>
              </a:ext>
            </a:extLst>
          </p:cNvPr>
          <p:cNvSpPr txBox="1">
            <a:spLocks/>
          </p:cNvSpPr>
          <p:nvPr/>
        </p:nvSpPr>
        <p:spPr>
          <a:xfrm>
            <a:off x="402899" y="5346576"/>
            <a:ext cx="1993992" cy="57789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400" kern="1200">
                <a:solidFill>
                  <a:schemeClr val="accent1"/>
                </a:solidFill>
                <a:latin typeface="Asap Bold" pitchFamily="2" charset="0"/>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800" dirty="0">
                <a:solidFill>
                  <a:srgbClr val="FF0000"/>
                </a:solidFill>
                <a:highlight>
                  <a:srgbClr val="FFFF00"/>
                </a:highlight>
              </a:rPr>
              <a:t>REPLACE IMAGE WITH UNIQUE QR CODE</a:t>
            </a:r>
          </a:p>
        </p:txBody>
      </p:sp>
      <p:pic>
        <p:nvPicPr>
          <p:cNvPr id="8" name="Picture Placeholder 7">
            <a:extLst>
              <a:ext uri="{FF2B5EF4-FFF2-40B4-BE49-F238E27FC236}">
                <a16:creationId xmlns:a16="http://schemas.microsoft.com/office/drawing/2014/main" id="{4466A4D1-BB3F-7234-D5F6-5D0722E2328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690" r="7690"/>
          <a:stretch/>
        </p:blipFill>
        <p:spPr/>
      </p:pic>
    </p:spTree>
    <p:extLst>
      <p:ext uri="{BB962C8B-B14F-4D97-AF65-F5344CB8AC3E}">
        <p14:creationId xmlns:p14="http://schemas.microsoft.com/office/powerpoint/2010/main" val="367824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821776E-1270-E74D-493B-6E49DB8DB391}"/>
              </a:ext>
            </a:extLst>
          </p:cNvPr>
          <p:cNvSpPr>
            <a:spLocks noGrp="1"/>
          </p:cNvSpPr>
          <p:nvPr>
            <p:ph type="title" idx="4294967295"/>
          </p:nvPr>
        </p:nvSpPr>
        <p:spPr>
          <a:xfrm>
            <a:off x="7652297" y="327827"/>
            <a:ext cx="3846350" cy="6462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Agenda</a:t>
            </a:r>
          </a:p>
        </p:txBody>
      </p:sp>
      <p:sp>
        <p:nvSpPr>
          <p:cNvPr id="8" name="Text Placeholder 7">
            <a:extLst>
              <a:ext uri="{FF2B5EF4-FFF2-40B4-BE49-F238E27FC236}">
                <a16:creationId xmlns:a16="http://schemas.microsoft.com/office/drawing/2014/main" id="{0C5BC192-9814-8B5E-417A-FECC0433C0E8}"/>
              </a:ext>
            </a:extLst>
          </p:cNvPr>
          <p:cNvSpPr>
            <a:spLocks noGrp="1"/>
          </p:cNvSpPr>
          <p:nvPr>
            <p:ph type="body" sz="quarter" idx="14"/>
          </p:nvPr>
        </p:nvSpPr>
        <p:spPr/>
        <p:txBody>
          <a:bodyPr/>
          <a:lstStyle/>
          <a:p>
            <a:pPr marL="457200" indent="-457200">
              <a:lnSpc>
                <a:spcPts val="2800"/>
              </a:lnSpc>
              <a:buFont typeface="+mj-lt"/>
              <a:buAutoNum type="arabicPeriod"/>
            </a:pPr>
            <a:r>
              <a:rPr lang="en-US" sz="2200" dirty="0"/>
              <a:t>Purpose of the survey</a:t>
            </a:r>
          </a:p>
          <a:p>
            <a:pPr marL="457200" indent="-457200">
              <a:lnSpc>
                <a:spcPts val="2800"/>
              </a:lnSpc>
              <a:buFont typeface="+mj-lt"/>
              <a:buAutoNum type="arabicPeriod"/>
            </a:pPr>
            <a:r>
              <a:rPr lang="en-US" sz="2200" dirty="0"/>
              <a:t>Step-by-Step guide</a:t>
            </a:r>
          </a:p>
          <a:p>
            <a:pPr marL="457200" indent="-457200">
              <a:lnSpc>
                <a:spcPts val="2800"/>
              </a:lnSpc>
              <a:buFont typeface="+mj-lt"/>
              <a:buAutoNum type="arabicPeriod"/>
            </a:pPr>
            <a:r>
              <a:rPr lang="en-US" sz="2200" dirty="0"/>
              <a:t>Incentives and marketing</a:t>
            </a:r>
          </a:p>
          <a:p>
            <a:pPr marL="457200" indent="-457200">
              <a:lnSpc>
                <a:spcPts val="2800"/>
              </a:lnSpc>
              <a:buFont typeface="+mj-lt"/>
              <a:buAutoNum type="arabicPeriod"/>
            </a:pPr>
            <a:r>
              <a:rPr lang="en-US" sz="2200" dirty="0"/>
              <a:t>Survey results and close out</a:t>
            </a:r>
          </a:p>
          <a:p>
            <a:pPr marL="457200" indent="-457200">
              <a:lnSpc>
                <a:spcPts val="2800"/>
              </a:lnSpc>
              <a:buFont typeface="+mj-lt"/>
              <a:buAutoNum type="arabicPeriod"/>
            </a:pPr>
            <a:r>
              <a:rPr lang="en-US" sz="2200" dirty="0"/>
              <a:t>Pre-Survey </a:t>
            </a:r>
            <a:r>
              <a:rPr lang="en-US" sz="2200"/>
              <a:t>Homework for ETCs</a:t>
            </a:r>
            <a:endParaRPr lang="en-US" sz="2200" dirty="0"/>
          </a:p>
        </p:txBody>
      </p:sp>
      <p:sp>
        <p:nvSpPr>
          <p:cNvPr id="13" name="Footer Placeholder 2">
            <a:extLst>
              <a:ext uri="{FF2B5EF4-FFF2-40B4-BE49-F238E27FC236}">
                <a16:creationId xmlns:a16="http://schemas.microsoft.com/office/drawing/2014/main" id="{4CE4EC15-F95D-A6E4-7C58-0B0613CD7BF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solidFill>
                  <a:schemeClr val="bg1"/>
                </a:solidFill>
                <a:latin typeface="Asap Condensed" pitchFamily="2" charset="0"/>
              </a:rPr>
              <a:pPr marL="0" indent="0">
                <a:buNone/>
              </a:pPr>
              <a:t>3</a:t>
            </a:fld>
            <a:r>
              <a:rPr lang="en-US" sz="1400" dirty="0">
                <a:solidFill>
                  <a:schemeClr val="bg1"/>
                </a:solidFill>
                <a:latin typeface="Asap Condensed" pitchFamily="2" charset="0"/>
              </a:rPr>
              <a:t>    |   Commute Trip Reduction Employee Transportation Coordinator Survey Training</a:t>
            </a:r>
          </a:p>
        </p:txBody>
      </p:sp>
      <p:pic>
        <p:nvPicPr>
          <p:cNvPr id="5" name="Picture Placeholder 4">
            <a:extLst>
              <a:ext uri="{FF2B5EF4-FFF2-40B4-BE49-F238E27FC236}">
                <a16:creationId xmlns:a16="http://schemas.microsoft.com/office/drawing/2014/main" id="{1948DD35-7953-07F2-DDE3-47BB7E2978D5}"/>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5341" r="15341"/>
          <a:stretch/>
        </p:blipFill>
        <p:spPr/>
      </p:pic>
    </p:spTree>
    <p:extLst>
      <p:ext uri="{BB962C8B-B14F-4D97-AF65-F5344CB8AC3E}">
        <p14:creationId xmlns:p14="http://schemas.microsoft.com/office/powerpoint/2010/main" val="1344901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What is CTR? Why do we have to survey?</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“Commute Trip Reduction”</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hlinkClick r:id="rId3"/>
              </a:rPr>
              <a:t>State law and program </a:t>
            </a:r>
            <a:r>
              <a:rPr lang="en-US" dirty="0"/>
              <a:t>that focuses on reducing congestion and improving air quality among the largest employers and most congested areas in Washington</a:t>
            </a:r>
          </a:p>
          <a:p>
            <a:r>
              <a:rPr lang="en-US" dirty="0"/>
              <a:t>Requires employers* to work with employees to reduce number and length of drive alone commute trips</a:t>
            </a:r>
          </a:p>
          <a:p>
            <a:r>
              <a:rPr lang="en-US" dirty="0"/>
              <a:t>Goal of the statewide program is a 60% drive alone rate by 2029</a:t>
            </a:r>
          </a:p>
          <a:p>
            <a:r>
              <a:rPr lang="en-US" b="1" dirty="0"/>
              <a:t>The CTR Survey is how we measure our drive alone rate over time</a:t>
            </a:r>
          </a:p>
          <a:p>
            <a:pPr marL="0" indent="0">
              <a:buNone/>
            </a:pPr>
            <a:endParaRPr lang="en-US" b="1" dirty="0"/>
          </a:p>
          <a:p>
            <a:pPr marL="0" indent="0">
              <a:buNone/>
            </a:pPr>
            <a:r>
              <a:rPr lang="en-US" sz="1600" i="1" dirty="0"/>
              <a:t>*With 100 or more full-time employees who begin work between 6 -9 a.m. two or more days a week</a:t>
            </a:r>
            <a:endParaRPr lang="en-US" sz="1600" b="1" i="1" dirty="0"/>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4</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264822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What is the CTR Survey Tool?</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It is how we survey, developed by WSDOT, and brand new this year!</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Survey is available online, in multiple languages, is anonymous and takes less than 5 minutes to complete.</a:t>
            </a:r>
          </a:p>
          <a:p>
            <a:r>
              <a:rPr lang="en-US" dirty="0"/>
              <a:t>Employees report their commute behavior from a typical week.</a:t>
            </a:r>
          </a:p>
          <a:p>
            <a:r>
              <a:rPr lang="en-US" dirty="0">
                <a:hlinkClick r:id="rId2"/>
              </a:rPr>
              <a:t>Review the CTR Survey questions online. </a:t>
            </a:r>
            <a:endParaRPr lang="en-US" dirty="0"/>
          </a:p>
          <a:p>
            <a:r>
              <a:rPr lang="en-US" dirty="0"/>
              <a:t>ETCs distribute the </a:t>
            </a:r>
            <a:r>
              <a:rPr lang="en-US" u="sng" dirty="0"/>
              <a:t>unique</a:t>
            </a:r>
            <a:r>
              <a:rPr lang="en-US" dirty="0"/>
              <a:t> survey link to employees at a worksite. </a:t>
            </a:r>
          </a:p>
          <a:p>
            <a:r>
              <a:rPr lang="en-US" dirty="0"/>
              <a:t>Developed by RideAmigos, the same vendor as </a:t>
            </a:r>
            <a:r>
              <a:rPr lang="en-US" dirty="0">
                <a:hlinkClick r:id="rId3"/>
              </a:rPr>
              <a:t>GetThereSWWashington.org </a:t>
            </a:r>
            <a:endParaRPr lang="en-US" dirty="0"/>
          </a:p>
          <a:p>
            <a:pPr marL="0" indent="0">
              <a:buNone/>
            </a:pPr>
            <a:endParaRPr lang="en-US" b="1" dirty="0"/>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5</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5570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1B9C3-7A0C-368E-37ED-5649B6432EA4}"/>
              </a:ext>
            </a:extLst>
          </p:cNvPr>
          <p:cNvSpPr>
            <a:spLocks noGrp="1"/>
          </p:cNvSpPr>
          <p:nvPr>
            <p:ph type="title" idx="4294967295"/>
          </p:nvPr>
        </p:nvSpPr>
        <p:spPr>
          <a:xfrm>
            <a:off x="685800" y="356100"/>
            <a:ext cx="11506200" cy="6413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How does it work exactly?</a:t>
            </a:r>
          </a:p>
        </p:txBody>
      </p:sp>
      <p:grpSp>
        <p:nvGrpSpPr>
          <p:cNvPr id="8" name="Group 7" descr="Timeline showing progress month to month">
            <a:extLst>
              <a:ext uri="{FF2B5EF4-FFF2-40B4-BE49-F238E27FC236}">
                <a16:creationId xmlns:a16="http://schemas.microsoft.com/office/drawing/2014/main" id="{59C19FE1-041B-8AE5-4150-3CAFE3A39253}"/>
              </a:ext>
            </a:extLst>
          </p:cNvPr>
          <p:cNvGrpSpPr/>
          <p:nvPr/>
        </p:nvGrpSpPr>
        <p:grpSpPr>
          <a:xfrm>
            <a:off x="685800" y="1028292"/>
            <a:ext cx="10820400" cy="4853698"/>
            <a:chOff x="579328" y="1217398"/>
            <a:chExt cx="10966450" cy="4853698"/>
          </a:xfrm>
        </p:grpSpPr>
        <p:sp>
          <p:nvSpPr>
            <p:cNvPr id="28" name="TextBox 27">
              <a:extLst>
                <a:ext uri="{FF2B5EF4-FFF2-40B4-BE49-F238E27FC236}">
                  <a16:creationId xmlns:a16="http://schemas.microsoft.com/office/drawing/2014/main" id="{4E57380B-CE87-34F5-82F2-DBC825054D39}"/>
                </a:ext>
              </a:extLst>
            </p:cNvPr>
            <p:cNvSpPr txBox="1"/>
            <p:nvPr userDrawn="1"/>
          </p:nvSpPr>
          <p:spPr>
            <a:xfrm>
              <a:off x="4173206" y="1640239"/>
              <a:ext cx="1920886" cy="1520634"/>
            </a:xfrm>
            <a:prstGeom prst="rect">
              <a:avLst/>
            </a:prstGeom>
            <a:noFill/>
          </p:spPr>
          <p:txBody>
            <a:bodyPr wrap="square" lIns="0" tIns="0" rIns="0" bIns="0" rtlCol="0">
              <a:noAutofit/>
            </a:bodyPr>
            <a:lstStyle/>
            <a:p>
              <a:pPr algn="l"/>
              <a:endParaRPr lang="en-US" sz="2200" baseline="0" dirty="0">
                <a:solidFill>
                  <a:srgbClr val="EE752D"/>
                </a:solidFill>
                <a:latin typeface="Asap Condensed SemiBold" pitchFamily="2" charset="0"/>
              </a:endParaRPr>
            </a:p>
          </p:txBody>
        </p:sp>
        <p:sp>
          <p:nvSpPr>
            <p:cNvPr id="26" name="TextBox 25">
              <a:extLst>
                <a:ext uri="{FF2B5EF4-FFF2-40B4-BE49-F238E27FC236}">
                  <a16:creationId xmlns:a16="http://schemas.microsoft.com/office/drawing/2014/main" id="{0856E0DE-ABE3-241F-84BC-D3F947A7931D}"/>
                </a:ext>
              </a:extLst>
            </p:cNvPr>
            <p:cNvSpPr txBox="1"/>
            <p:nvPr/>
          </p:nvSpPr>
          <p:spPr>
            <a:xfrm>
              <a:off x="5065329" y="1217398"/>
              <a:ext cx="4635201" cy="1058486"/>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City staff provide you with a unique survey link and QR code for each worksite AND email templates and survey incentives</a:t>
              </a:r>
            </a:p>
          </p:txBody>
        </p:sp>
        <p:sp>
          <p:nvSpPr>
            <p:cNvPr id="12" name="TextBox 11">
              <a:extLst>
                <a:ext uri="{FF2B5EF4-FFF2-40B4-BE49-F238E27FC236}">
                  <a16:creationId xmlns:a16="http://schemas.microsoft.com/office/drawing/2014/main" id="{2DFD3C6E-D941-B08A-3170-5A02CA17E564}"/>
                </a:ext>
              </a:extLst>
            </p:cNvPr>
            <p:cNvSpPr txBox="1"/>
            <p:nvPr userDrawn="1"/>
          </p:nvSpPr>
          <p:spPr>
            <a:xfrm>
              <a:off x="3680693" y="4892873"/>
              <a:ext cx="2186522" cy="1178223"/>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City staff set up your worksite(s) survey in the CTR Survey Tool</a:t>
              </a:r>
            </a:p>
          </p:txBody>
        </p:sp>
        <p:grpSp>
          <p:nvGrpSpPr>
            <p:cNvPr id="14" name="Group 13">
              <a:extLst>
                <a:ext uri="{FF2B5EF4-FFF2-40B4-BE49-F238E27FC236}">
                  <a16:creationId xmlns:a16="http://schemas.microsoft.com/office/drawing/2014/main" id="{6CA07E93-89B1-E5EC-DD47-2F89A5931533}"/>
                </a:ext>
              </a:extLst>
            </p:cNvPr>
            <p:cNvGrpSpPr/>
            <p:nvPr userDrawn="1"/>
          </p:nvGrpSpPr>
          <p:grpSpPr>
            <a:xfrm>
              <a:off x="579328" y="1271057"/>
              <a:ext cx="10966450" cy="2636351"/>
              <a:chOff x="579328" y="1231301"/>
              <a:chExt cx="10966450" cy="2636351"/>
            </a:xfrm>
          </p:grpSpPr>
          <p:graphicFrame>
            <p:nvGraphicFramePr>
              <p:cNvPr id="16" name="Diagram 15">
                <a:extLst>
                  <a:ext uri="{FF2B5EF4-FFF2-40B4-BE49-F238E27FC236}">
                    <a16:creationId xmlns:a16="http://schemas.microsoft.com/office/drawing/2014/main" id="{EF5689E9-6A0A-4977-3CF1-27705B0AC388}"/>
                  </a:ext>
                </a:extLst>
              </p:cNvPr>
              <p:cNvGraphicFramePr/>
              <p:nvPr userDrawn="1">
                <p:extLst>
                  <p:ext uri="{D42A27DB-BD31-4B8C-83A1-F6EECF244321}">
                    <p14:modId xmlns:p14="http://schemas.microsoft.com/office/powerpoint/2010/main" val="974306226"/>
                  </p:ext>
                </p:extLst>
              </p:nvPr>
            </p:nvGraphicFramePr>
            <p:xfrm>
              <a:off x="579328" y="3310488"/>
              <a:ext cx="10966450" cy="557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a:extLst>
                  <a:ext uri="{FF2B5EF4-FFF2-40B4-BE49-F238E27FC236}">
                    <a16:creationId xmlns:a16="http://schemas.microsoft.com/office/drawing/2014/main" id="{C7356B25-F169-7FCF-F5D9-05922074A36F}"/>
                  </a:ext>
                </a:extLst>
              </p:cNvPr>
              <p:cNvGrpSpPr/>
              <p:nvPr userDrawn="1"/>
            </p:nvGrpSpPr>
            <p:grpSpPr>
              <a:xfrm>
                <a:off x="1147008" y="1231301"/>
                <a:ext cx="2072457" cy="2095655"/>
                <a:chOff x="1147008" y="1231301"/>
                <a:chExt cx="2072457" cy="2095655"/>
              </a:xfrm>
            </p:grpSpPr>
            <p:cxnSp>
              <p:nvCxnSpPr>
                <p:cNvPr id="21" name="Straight Connector 20">
                  <a:extLst>
                    <a:ext uri="{FF2B5EF4-FFF2-40B4-BE49-F238E27FC236}">
                      <a16:creationId xmlns:a16="http://schemas.microsoft.com/office/drawing/2014/main" id="{AA69FD09-C785-20E8-33EC-9601FE4E2BBD}"/>
                    </a:ext>
                  </a:extLst>
                </p:cNvPr>
                <p:cNvCxnSpPr>
                  <a:cxnSpLocks/>
                </p:cNvCxnSpPr>
                <p:nvPr userDrawn="1"/>
              </p:nvCxnSpPr>
              <p:spPr>
                <a:xfrm flipV="1">
                  <a:off x="2188746" y="2371737"/>
                  <a:ext cx="0" cy="955219"/>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F916AD9-CEB2-C14F-62C7-5C404C0B741E}"/>
                    </a:ext>
                  </a:extLst>
                </p:cNvPr>
                <p:cNvSpPr txBox="1"/>
                <p:nvPr userDrawn="1"/>
              </p:nvSpPr>
              <p:spPr>
                <a:xfrm>
                  <a:off x="1147008" y="1231301"/>
                  <a:ext cx="2072457" cy="1338915"/>
                </a:xfrm>
                <a:prstGeom prst="rect">
                  <a:avLst/>
                </a:prstGeom>
                <a:noFill/>
              </p:spPr>
              <p:txBody>
                <a:bodyPr wrap="square" lIns="0" tIns="0" rIns="0" bIns="0" rtlCol="0">
                  <a:noAutofit/>
                </a:bodyPr>
                <a:lstStyle/>
                <a:p>
                  <a:pPr algn="ctr"/>
                  <a:r>
                    <a:rPr lang="en-US" sz="2200" dirty="0">
                      <a:solidFill>
                        <a:schemeClr val="tx2"/>
                      </a:solidFill>
                      <a:latin typeface="Asap Condensed SemiBold" pitchFamily="2" charset="0"/>
                    </a:rPr>
                    <a:t>ETC submits the CTR Survey Registration Form(s) by 3/31</a:t>
                  </a:r>
                </a:p>
              </p:txBody>
            </p:sp>
          </p:grpSp>
        </p:grpSp>
        <p:sp>
          <p:nvSpPr>
            <p:cNvPr id="15" name="TextBox 14">
              <a:extLst>
                <a:ext uri="{FF2B5EF4-FFF2-40B4-BE49-F238E27FC236}">
                  <a16:creationId xmlns:a16="http://schemas.microsoft.com/office/drawing/2014/main" id="{ECE7AF2F-E2D3-895C-C2F5-F07A4CF1A298}"/>
                </a:ext>
              </a:extLst>
            </p:cNvPr>
            <p:cNvSpPr txBox="1"/>
            <p:nvPr userDrawn="1"/>
          </p:nvSpPr>
          <p:spPr>
            <a:xfrm>
              <a:off x="7497852" y="5009955"/>
              <a:ext cx="3571935" cy="944058"/>
            </a:xfrm>
            <a:prstGeom prst="rect">
              <a:avLst/>
            </a:prstGeom>
            <a:noFill/>
          </p:spPr>
          <p:txBody>
            <a:bodyPr wrap="square" lIns="0" tIns="0" rIns="0" bIns="0" rtlCol="0">
              <a:noAutofit/>
            </a:bodyPr>
            <a:lstStyle/>
            <a:p>
              <a:pPr algn="ctr"/>
              <a:r>
                <a:rPr lang="en-US" sz="2200" baseline="0" dirty="0">
                  <a:solidFill>
                    <a:schemeClr val="tx2"/>
                  </a:solidFill>
                  <a:latin typeface="Asap Condensed SemiBold" pitchFamily="2" charset="0"/>
                </a:rPr>
                <a:t>ETC tells people about the survey. </a:t>
              </a:r>
              <a:r>
                <a:rPr lang="en-US" sz="2200" b="1" baseline="0" dirty="0">
                  <a:solidFill>
                    <a:schemeClr val="tx2"/>
                  </a:solidFill>
                  <a:latin typeface="Asap Condensed SemiBold" pitchFamily="2" charset="0"/>
                </a:rPr>
                <a:t>Use the </a:t>
              </a:r>
              <a:r>
                <a:rPr lang="en-US" sz="2200" b="1" baseline="0" dirty="0">
                  <a:solidFill>
                    <a:schemeClr val="tx2"/>
                  </a:solidFill>
                  <a:latin typeface="Asap Condensed SemiBold" pitchFamily="2" charset="0"/>
                  <a:hlinkClick r:id="rId8"/>
                </a:rPr>
                <a:t>templates</a:t>
              </a:r>
              <a:r>
                <a:rPr lang="en-US" sz="2200" b="1" baseline="0" dirty="0">
                  <a:solidFill>
                    <a:schemeClr val="tx2"/>
                  </a:solidFill>
                  <a:latin typeface="Asap Condensed SemiBold" pitchFamily="2" charset="0"/>
                </a:rPr>
                <a:t> and </a:t>
              </a:r>
              <a:r>
                <a:rPr lang="en-US" sz="2200" b="1" baseline="0" dirty="0">
                  <a:solidFill>
                    <a:schemeClr val="tx2"/>
                  </a:solidFill>
                  <a:latin typeface="Asap Condensed SemiBold" pitchFamily="2" charset="0"/>
                  <a:hlinkClick r:id="rId9"/>
                </a:rPr>
                <a:t>digital advertising materials</a:t>
              </a:r>
              <a:r>
                <a:rPr lang="en-US" sz="2200" b="1" baseline="0" dirty="0">
                  <a:solidFill>
                    <a:schemeClr val="tx2"/>
                  </a:solidFill>
                  <a:latin typeface="Asap Condensed SemiBold" pitchFamily="2" charset="0"/>
                </a:rPr>
                <a:t>!</a:t>
              </a:r>
            </a:p>
          </p:txBody>
        </p:sp>
      </p:grpSp>
      <p:sp>
        <p:nvSpPr>
          <p:cNvPr id="3" name="Footer Placeholder 2">
            <a:extLst>
              <a:ext uri="{FF2B5EF4-FFF2-40B4-BE49-F238E27FC236}">
                <a16:creationId xmlns:a16="http://schemas.microsoft.com/office/drawing/2014/main" id="{E9B52CAA-8938-0FA8-621F-657493EBC4EE}"/>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6</a:t>
            </a:fld>
            <a:r>
              <a:rPr lang="en-US" sz="1400" dirty="0">
                <a:latin typeface="Asap Condensed" pitchFamily="2" charset="0"/>
              </a:rPr>
              <a:t>    |   Commute Trip Reduction Employee Transportation Coordinator Survey Training</a:t>
            </a:r>
          </a:p>
        </p:txBody>
      </p:sp>
      <p:cxnSp>
        <p:nvCxnSpPr>
          <p:cNvPr id="19" name="Straight Connector 18">
            <a:extLst>
              <a:ext uri="{FF2B5EF4-FFF2-40B4-BE49-F238E27FC236}">
                <a16:creationId xmlns:a16="http://schemas.microsoft.com/office/drawing/2014/main" id="{2279C562-901C-D2A8-A288-74C13A8552FA}"/>
              </a:ext>
            </a:extLst>
          </p:cNvPr>
          <p:cNvCxnSpPr>
            <a:cxnSpLocks/>
          </p:cNvCxnSpPr>
          <p:nvPr/>
        </p:nvCxnSpPr>
        <p:spPr>
          <a:xfrm>
            <a:off x="4775861" y="3718302"/>
            <a:ext cx="0" cy="954623"/>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C2FFB3B-FF94-C3A0-7E41-70E09DA20DE9}"/>
              </a:ext>
            </a:extLst>
          </p:cNvPr>
          <p:cNvCxnSpPr>
            <a:cxnSpLocks/>
          </p:cNvCxnSpPr>
          <p:nvPr/>
        </p:nvCxnSpPr>
        <p:spPr>
          <a:xfrm flipV="1">
            <a:off x="7384837" y="2247693"/>
            <a:ext cx="0" cy="955219"/>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0E4C5D-8B99-0D53-8CE6-07A11543EA76}"/>
              </a:ext>
            </a:extLst>
          </p:cNvPr>
          <p:cNvCxnSpPr>
            <a:cxnSpLocks/>
          </p:cNvCxnSpPr>
          <p:nvPr/>
        </p:nvCxnSpPr>
        <p:spPr>
          <a:xfrm>
            <a:off x="9978433" y="3718301"/>
            <a:ext cx="0" cy="954623"/>
          </a:xfrm>
          <a:prstGeom prst="line">
            <a:avLst/>
          </a:prstGeom>
          <a:ln w="73025" cap="sq">
            <a:solidFill>
              <a:srgbClr val="4FB5E6"/>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55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How do I distribute the survey?</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Send the unique survey link to employees	</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dirty="0"/>
              <a:t>Email employees the survey link</a:t>
            </a:r>
          </a:p>
          <a:p>
            <a:r>
              <a:rPr lang="en-US" dirty="0"/>
              <a:t>Employees can use their smart phone to scan the QR code</a:t>
            </a:r>
          </a:p>
          <a:p>
            <a:r>
              <a:rPr lang="en-US" dirty="0"/>
              <a:t>Encourage employees to use a shared computer station if they do not typically work at a computer</a:t>
            </a:r>
          </a:p>
          <a:p>
            <a:r>
              <a:rPr lang="en-US" dirty="0"/>
              <a:t>Tell supervisors to pass around a tablet or laptop at staff meetings</a:t>
            </a:r>
          </a:p>
          <a:p>
            <a:r>
              <a:rPr lang="en-US" dirty="0"/>
              <a:t>If needed, email City staff to discuss a paper form option</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7</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02266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Who should I survey?</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Worksites are required to survey all employees</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p:txBody>
          <a:bodyPr/>
          <a:lstStyle/>
          <a:p>
            <a:r>
              <a:rPr lang="en-US" b="1" dirty="0"/>
              <a:t>You are required to survey all employees. </a:t>
            </a:r>
          </a:p>
          <a:p>
            <a:r>
              <a:rPr lang="en-US" dirty="0"/>
              <a:t>This includes employees that telework and/or work a hybrid work schedule. </a:t>
            </a:r>
          </a:p>
          <a:p>
            <a:r>
              <a:rPr lang="en-US" dirty="0"/>
              <a:t>The survey will identify your 6-9am employees (CTR-affected).</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8</a:t>
            </a:fld>
            <a:r>
              <a:rPr lang="en-US" sz="1400" dirty="0">
                <a:latin typeface="Asap Condensed" pitchFamily="2" charset="0"/>
              </a:rPr>
              <a:t>    |   Commute Trip Reduction Employee Transportation Coordinator Survey Training</a:t>
            </a:r>
          </a:p>
        </p:txBody>
      </p:sp>
    </p:spTree>
    <p:extLst>
      <p:ext uri="{BB962C8B-B14F-4D97-AF65-F5344CB8AC3E}">
        <p14:creationId xmlns:p14="http://schemas.microsoft.com/office/powerpoint/2010/main" val="105048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5A1BBF-644B-A367-99FB-9CD20B1B68EA}"/>
              </a:ext>
            </a:extLst>
          </p:cNvPr>
          <p:cNvSpPr>
            <a:spLocks noGrp="1"/>
          </p:cNvSpPr>
          <p:nvPr>
            <p:ph type="title" idx="4294967295"/>
          </p:nvPr>
        </p:nvSpPr>
        <p:spPr>
          <a:xfrm>
            <a:off x="685801" y="402315"/>
            <a:ext cx="10820400" cy="6658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chemeClr val="tx2"/>
                </a:solidFill>
                <a:effectLst/>
                <a:uLnTx/>
                <a:uFillTx/>
                <a:latin typeface="IBM Plex Sans SemiBold" panose="020B0703050203000203" pitchFamily="34" charset="0"/>
                <a:ea typeface="+mn-ea"/>
                <a:cs typeface="+mn-cs"/>
              </a:rPr>
              <a:t>What response rate do I need to achieve?</a:t>
            </a:r>
          </a:p>
        </p:txBody>
      </p:sp>
      <p:sp>
        <p:nvSpPr>
          <p:cNvPr id="4" name="Text Placeholder 3">
            <a:extLst>
              <a:ext uri="{FF2B5EF4-FFF2-40B4-BE49-F238E27FC236}">
                <a16:creationId xmlns:a16="http://schemas.microsoft.com/office/drawing/2014/main" id="{526A28CA-ECCF-37F5-7A8A-3BD3F0DA13DA}"/>
              </a:ext>
            </a:extLst>
          </p:cNvPr>
          <p:cNvSpPr>
            <a:spLocks noGrp="1"/>
          </p:cNvSpPr>
          <p:nvPr>
            <p:ph type="body" sz="quarter" idx="17"/>
          </p:nvPr>
        </p:nvSpPr>
        <p:spPr/>
        <p:txBody>
          <a:bodyPr/>
          <a:lstStyle/>
          <a:p>
            <a:r>
              <a:rPr lang="en-US" dirty="0"/>
              <a:t>Response rate guidance depends on the size of the worksite</a:t>
            </a:r>
          </a:p>
        </p:txBody>
      </p:sp>
      <p:sp>
        <p:nvSpPr>
          <p:cNvPr id="3" name="Text Placeholder 2">
            <a:extLst>
              <a:ext uri="{FF2B5EF4-FFF2-40B4-BE49-F238E27FC236}">
                <a16:creationId xmlns:a16="http://schemas.microsoft.com/office/drawing/2014/main" id="{CB8C9267-135F-759E-CA23-D928621F81BA}"/>
              </a:ext>
            </a:extLst>
          </p:cNvPr>
          <p:cNvSpPr>
            <a:spLocks noGrp="1"/>
          </p:cNvSpPr>
          <p:nvPr>
            <p:ph type="body" sz="quarter" idx="16"/>
          </p:nvPr>
        </p:nvSpPr>
        <p:spPr>
          <a:xfrm>
            <a:off x="6434356" y="2166730"/>
            <a:ext cx="5064290" cy="3478420"/>
          </a:xfrm>
        </p:spPr>
        <p:txBody>
          <a:bodyPr/>
          <a:lstStyle/>
          <a:p>
            <a:r>
              <a:rPr lang="en-US" dirty="0"/>
              <a:t>Worksites with a larger number of employees can have a lower response rate to be significant.</a:t>
            </a:r>
          </a:p>
          <a:p>
            <a:r>
              <a:rPr lang="en-US" dirty="0"/>
              <a:t>Worksites with a smaller number of employees need a higher response rate to be significant. </a:t>
            </a:r>
          </a:p>
          <a:p>
            <a:r>
              <a:rPr lang="en-US" dirty="0"/>
              <a:t>The table is </a:t>
            </a:r>
            <a:r>
              <a:rPr lang="en-US" u="sng" dirty="0"/>
              <a:t>guidance</a:t>
            </a:r>
            <a:r>
              <a:rPr lang="en-US" dirty="0"/>
              <a:t> and not a requirement. </a:t>
            </a:r>
          </a:p>
        </p:txBody>
      </p:sp>
      <p:sp>
        <p:nvSpPr>
          <p:cNvPr id="5" name="Footer Placeholder 2">
            <a:extLst>
              <a:ext uri="{FF2B5EF4-FFF2-40B4-BE49-F238E27FC236}">
                <a16:creationId xmlns:a16="http://schemas.microsoft.com/office/drawing/2014/main" id="{08BC35B1-3717-6A12-E001-10ECA1375BED}"/>
              </a:ext>
            </a:extLst>
          </p:cNvPr>
          <p:cNvSpPr txBox="1">
            <a:spLocks/>
          </p:cNvSpPr>
          <p:nvPr/>
        </p:nvSpPr>
        <p:spPr>
          <a:xfrm>
            <a:off x="685800" y="6168177"/>
            <a:ext cx="10505661" cy="33793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3000" kern="1200">
                <a:solidFill>
                  <a:schemeClr val="tx1"/>
                </a:solidFill>
                <a:latin typeface="Asap"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fld id="{3AB70A37-1FB8-49BB-A7B6-078DFF2323D5}" type="slidenum">
              <a:rPr lang="en-US" sz="1400" smtClean="0">
                <a:latin typeface="Asap Condensed" pitchFamily="2" charset="0"/>
              </a:rPr>
              <a:pPr marL="0" indent="0">
                <a:buNone/>
              </a:pPr>
              <a:t>9</a:t>
            </a:fld>
            <a:r>
              <a:rPr lang="en-US" sz="1400" dirty="0">
                <a:latin typeface="Asap Condensed" pitchFamily="2" charset="0"/>
              </a:rPr>
              <a:t>    |   Commute Trip Reduction Employee Transportation Coordinator Survey Training</a:t>
            </a:r>
          </a:p>
        </p:txBody>
      </p:sp>
      <p:graphicFrame>
        <p:nvGraphicFramePr>
          <p:cNvPr id="9" name="Table 8">
            <a:extLst>
              <a:ext uri="{FF2B5EF4-FFF2-40B4-BE49-F238E27FC236}">
                <a16:creationId xmlns:a16="http://schemas.microsoft.com/office/drawing/2014/main" id="{9EF169BB-3C58-E19C-003A-248046FFBC87}"/>
              </a:ext>
            </a:extLst>
          </p:cNvPr>
          <p:cNvGraphicFramePr>
            <a:graphicFrameLocks noGrp="1"/>
          </p:cNvGraphicFramePr>
          <p:nvPr>
            <p:extLst>
              <p:ext uri="{D42A27DB-BD31-4B8C-83A1-F6EECF244321}">
                <p14:modId xmlns:p14="http://schemas.microsoft.com/office/powerpoint/2010/main" val="721749728"/>
              </p:ext>
            </p:extLst>
          </p:nvPr>
        </p:nvGraphicFramePr>
        <p:xfrm>
          <a:off x="693354" y="2281362"/>
          <a:ext cx="5486400" cy="230534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148685396"/>
                    </a:ext>
                  </a:extLst>
                </a:gridCol>
                <a:gridCol w="2743200">
                  <a:extLst>
                    <a:ext uri="{9D8B030D-6E8A-4147-A177-3AD203B41FA5}">
                      <a16:colId xmlns:a16="http://schemas.microsoft.com/office/drawing/2014/main" val="603683978"/>
                    </a:ext>
                  </a:extLst>
                </a:gridCol>
              </a:tblGrid>
              <a:tr h="476544">
                <a:tc>
                  <a:txBody>
                    <a:bodyPr/>
                    <a:lstStyle/>
                    <a:p>
                      <a:pPr algn="ctr"/>
                      <a:r>
                        <a:rPr lang="en-US" sz="2000" dirty="0"/>
                        <a:t>Employee Count</a:t>
                      </a:r>
                    </a:p>
                  </a:txBody>
                  <a:tcPr anchor="ctr">
                    <a:solidFill>
                      <a:schemeClr val="tx2"/>
                    </a:solidFill>
                  </a:tcPr>
                </a:tc>
                <a:tc>
                  <a:txBody>
                    <a:bodyPr/>
                    <a:lstStyle/>
                    <a:p>
                      <a:pPr algn="ctr"/>
                      <a:r>
                        <a:rPr lang="en-US" sz="2000" dirty="0"/>
                        <a:t>Target Response Rate</a:t>
                      </a:r>
                    </a:p>
                  </a:txBody>
                  <a:tcPr anchor="ctr">
                    <a:solidFill>
                      <a:schemeClr val="tx2"/>
                    </a:solidFill>
                  </a:tcPr>
                </a:tc>
                <a:extLst>
                  <a:ext uri="{0D108BD9-81ED-4DB2-BD59-A6C34878D82A}">
                    <a16:rowId xmlns:a16="http://schemas.microsoft.com/office/drawing/2014/main" val="2023921629"/>
                  </a:ext>
                </a:extLst>
              </a:tr>
              <a:tr h="347514">
                <a:tc>
                  <a:txBody>
                    <a:bodyPr/>
                    <a:lstStyle/>
                    <a:p>
                      <a:pPr algn="ctr"/>
                      <a:r>
                        <a:rPr lang="en-US" dirty="0"/>
                        <a:t>Under 200</a:t>
                      </a:r>
                    </a:p>
                  </a:txBody>
                  <a:tcPr>
                    <a:solidFill>
                      <a:schemeClr val="bg1">
                        <a:lumMod val="85000"/>
                      </a:schemeClr>
                    </a:solidFill>
                  </a:tcPr>
                </a:tc>
                <a:tc>
                  <a:txBody>
                    <a:bodyPr/>
                    <a:lstStyle/>
                    <a:p>
                      <a:pPr algn="ctr"/>
                      <a:r>
                        <a:rPr lang="en-US" dirty="0"/>
                        <a:t>70%</a:t>
                      </a:r>
                    </a:p>
                  </a:txBody>
                  <a:tcPr>
                    <a:solidFill>
                      <a:schemeClr val="bg1">
                        <a:lumMod val="85000"/>
                      </a:schemeClr>
                    </a:solidFill>
                  </a:tcPr>
                </a:tc>
                <a:extLst>
                  <a:ext uri="{0D108BD9-81ED-4DB2-BD59-A6C34878D82A}">
                    <a16:rowId xmlns:a16="http://schemas.microsoft.com/office/drawing/2014/main" val="4145192755"/>
                  </a:ext>
                </a:extLst>
              </a:tr>
              <a:tr h="347514">
                <a:tc>
                  <a:txBody>
                    <a:bodyPr/>
                    <a:lstStyle/>
                    <a:p>
                      <a:pPr algn="ctr"/>
                      <a:r>
                        <a:rPr lang="en-US" dirty="0"/>
                        <a:t>201-500</a:t>
                      </a:r>
                    </a:p>
                  </a:txBody>
                  <a:tcPr>
                    <a:solidFill>
                      <a:schemeClr val="bg1">
                        <a:lumMod val="95000"/>
                      </a:schemeClr>
                    </a:solidFill>
                  </a:tcPr>
                </a:tc>
                <a:tc>
                  <a:txBody>
                    <a:bodyPr/>
                    <a:lstStyle/>
                    <a:p>
                      <a:pPr algn="ctr"/>
                      <a:r>
                        <a:rPr lang="en-US" dirty="0"/>
                        <a:t>60%</a:t>
                      </a:r>
                    </a:p>
                  </a:txBody>
                  <a:tcPr>
                    <a:solidFill>
                      <a:schemeClr val="bg1">
                        <a:lumMod val="95000"/>
                      </a:schemeClr>
                    </a:solidFill>
                  </a:tcPr>
                </a:tc>
                <a:extLst>
                  <a:ext uri="{0D108BD9-81ED-4DB2-BD59-A6C34878D82A}">
                    <a16:rowId xmlns:a16="http://schemas.microsoft.com/office/drawing/2014/main" val="3386860295"/>
                  </a:ext>
                </a:extLst>
              </a:tr>
              <a:tr h="347514">
                <a:tc>
                  <a:txBody>
                    <a:bodyPr/>
                    <a:lstStyle/>
                    <a:p>
                      <a:pPr algn="ctr"/>
                      <a:r>
                        <a:rPr lang="en-US" dirty="0"/>
                        <a:t>501-1000</a:t>
                      </a:r>
                    </a:p>
                  </a:txBody>
                  <a:tcPr>
                    <a:solidFill>
                      <a:schemeClr val="bg1">
                        <a:lumMod val="85000"/>
                      </a:schemeClr>
                    </a:solidFill>
                  </a:tcPr>
                </a:tc>
                <a:tc>
                  <a:txBody>
                    <a:bodyPr/>
                    <a:lstStyle/>
                    <a:p>
                      <a:pPr algn="ctr"/>
                      <a:r>
                        <a:rPr lang="en-US" dirty="0"/>
                        <a:t>50%</a:t>
                      </a:r>
                    </a:p>
                  </a:txBody>
                  <a:tcPr>
                    <a:solidFill>
                      <a:schemeClr val="bg1">
                        <a:lumMod val="85000"/>
                      </a:schemeClr>
                    </a:solidFill>
                  </a:tcPr>
                </a:tc>
                <a:extLst>
                  <a:ext uri="{0D108BD9-81ED-4DB2-BD59-A6C34878D82A}">
                    <a16:rowId xmlns:a16="http://schemas.microsoft.com/office/drawing/2014/main" val="1477168345"/>
                  </a:ext>
                </a:extLst>
              </a:tr>
              <a:tr h="347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1001-5000</a:t>
                      </a:r>
                    </a:p>
                  </a:txBody>
                  <a:tcPr>
                    <a:solidFill>
                      <a:schemeClr val="bg1">
                        <a:lumMod val="95000"/>
                      </a:schemeClr>
                    </a:solidFill>
                  </a:tcPr>
                </a:tc>
                <a:tc>
                  <a:txBody>
                    <a:bodyPr/>
                    <a:lstStyle/>
                    <a:p>
                      <a:pPr algn="ctr"/>
                      <a:r>
                        <a:rPr lang="en-US" dirty="0"/>
                        <a:t>30%</a:t>
                      </a:r>
                    </a:p>
                  </a:txBody>
                  <a:tcPr>
                    <a:solidFill>
                      <a:schemeClr val="bg1">
                        <a:lumMod val="95000"/>
                      </a:schemeClr>
                    </a:solidFill>
                  </a:tcPr>
                </a:tc>
                <a:extLst>
                  <a:ext uri="{0D108BD9-81ED-4DB2-BD59-A6C34878D82A}">
                    <a16:rowId xmlns:a16="http://schemas.microsoft.com/office/drawing/2014/main" val="4019406914"/>
                  </a:ext>
                </a:extLst>
              </a:tr>
              <a:tr h="347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Over 5000</a:t>
                      </a:r>
                    </a:p>
                  </a:txBody>
                  <a:tcPr>
                    <a:solidFill>
                      <a:schemeClr val="bg1">
                        <a:lumMod val="85000"/>
                      </a:schemeClr>
                    </a:solidFill>
                  </a:tcPr>
                </a:tc>
                <a:tc>
                  <a:txBody>
                    <a:bodyPr/>
                    <a:lstStyle/>
                    <a:p>
                      <a:pPr algn="ctr"/>
                      <a:r>
                        <a:rPr lang="en-US" dirty="0"/>
                        <a:t>10%</a:t>
                      </a:r>
                    </a:p>
                  </a:txBody>
                  <a:tcPr>
                    <a:solidFill>
                      <a:schemeClr val="bg1">
                        <a:lumMod val="85000"/>
                      </a:schemeClr>
                    </a:solidFill>
                  </a:tcPr>
                </a:tc>
                <a:extLst>
                  <a:ext uri="{0D108BD9-81ED-4DB2-BD59-A6C34878D82A}">
                    <a16:rowId xmlns:a16="http://schemas.microsoft.com/office/drawing/2014/main" val="1328074576"/>
                  </a:ext>
                </a:extLst>
              </a:tr>
            </a:tbl>
          </a:graphicData>
        </a:graphic>
      </p:graphicFrame>
    </p:spTree>
    <p:extLst>
      <p:ext uri="{BB962C8B-B14F-4D97-AF65-F5344CB8AC3E}">
        <p14:creationId xmlns:p14="http://schemas.microsoft.com/office/powerpoint/2010/main" val="1945222178"/>
      </p:ext>
    </p:extLst>
  </p:cSld>
  <p:clrMapOvr>
    <a:masterClrMapping/>
  </p:clrMapOvr>
</p:sld>
</file>

<file path=ppt/theme/theme1.xml><?xml version="1.0" encoding="utf-8"?>
<a:theme xmlns:a="http://schemas.openxmlformats.org/drawingml/2006/main" name="Blank Slide">
  <a:themeElements>
    <a:clrScheme name="City of Vancouver">
      <a:dk1>
        <a:sysClr val="windowText" lastClr="000000"/>
      </a:dk1>
      <a:lt1>
        <a:sysClr val="window" lastClr="FFFFFF"/>
      </a:lt1>
      <a:dk2>
        <a:srgbClr val="193964"/>
      </a:dk2>
      <a:lt2>
        <a:srgbClr val="EAEEEC"/>
      </a:lt2>
      <a:accent1>
        <a:srgbClr val="2773BA"/>
      </a:accent1>
      <a:accent2>
        <a:srgbClr val="00BAE2"/>
      </a:accent2>
      <a:accent3>
        <a:srgbClr val="007167"/>
      </a:accent3>
      <a:accent4>
        <a:srgbClr val="F57F34"/>
      </a:accent4>
      <a:accent5>
        <a:srgbClr val="B22625"/>
      </a:accent5>
      <a:accent6>
        <a:srgbClr val="53294F"/>
      </a:accent6>
      <a:hlink>
        <a:srgbClr val="2773BA"/>
      </a:hlink>
      <a:folHlink>
        <a:srgbClr val="2773BA"/>
      </a:folHlink>
    </a:clrScheme>
    <a:fontScheme name="Body Font ASAP Regular">
      <a:majorFont>
        <a:latin typeface="IBM Plex Sans"/>
        <a:ea typeface=""/>
        <a:cs typeface=""/>
      </a:majorFont>
      <a:minorFont>
        <a:latin typeface="Asap"/>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76B774065A17C642B061B98E4C3D16A2" ma:contentTypeVersion="0" ma:contentTypeDescription="Create a new document." ma:contentTypeScope="" ma:versionID="09dd62ace364b980e3edcac0790b583f">
  <xsd:schema xmlns:xsd="http://www.w3.org/2001/XMLSchema" xmlns:xs="http://www.w3.org/2001/XMLSchema" xmlns:p="http://schemas.microsoft.com/office/2006/metadata/properties" xmlns:ns2="8e8497f5-e958-44a3-b83f-f89ce4efc993" targetNamespace="http://schemas.microsoft.com/office/2006/metadata/properties" ma:root="true" ma:fieldsID="909f1a70ac7d8814c143264a2cf83402" ns2:_="">
    <xsd:import namespace="8e8497f5-e958-44a3-b83f-f89ce4efc99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497f5-e958-44a3-b83f-f89ce4efc99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EE3638-2077-452F-8044-78B884E7BBAE}">
  <ds:schemaRefs>
    <ds:schemaRef ds:uri="http://schemas.microsoft.com/sharepoint/v3/contenttype/forms"/>
  </ds:schemaRefs>
</ds:datastoreItem>
</file>

<file path=customXml/itemProps2.xml><?xml version="1.0" encoding="utf-8"?>
<ds:datastoreItem xmlns:ds="http://schemas.openxmlformats.org/officeDocument/2006/customXml" ds:itemID="{48541D4B-2D4C-4B96-8529-8B41B9A9E19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e8497f5-e958-44a3-b83f-f89ce4efc993"/>
    <ds:schemaRef ds:uri="http://www.w3.org/XML/1998/namespace"/>
  </ds:schemaRefs>
</ds:datastoreItem>
</file>

<file path=customXml/itemProps3.xml><?xml version="1.0" encoding="utf-8"?>
<ds:datastoreItem xmlns:ds="http://schemas.openxmlformats.org/officeDocument/2006/customXml" ds:itemID="{8C1F3F44-7C03-4173-8CE8-400EAC45618B}">
  <ds:schemaRefs>
    <ds:schemaRef ds:uri="http://schemas.microsoft.com/sharepoint/events"/>
  </ds:schemaRefs>
</ds:datastoreItem>
</file>

<file path=customXml/itemProps4.xml><?xml version="1.0" encoding="utf-8"?>
<ds:datastoreItem xmlns:ds="http://schemas.openxmlformats.org/officeDocument/2006/customXml" ds:itemID="{1CC4863E-F92D-458B-B4DB-007A5B183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8497f5-e958-44a3-b83f-f89ce4efc9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9055</TotalTime>
  <Words>1536</Words>
  <Application>Microsoft Office PowerPoint</Application>
  <PresentationFormat>Widescreen</PresentationFormat>
  <Paragraphs>187</Paragraphs>
  <Slides>23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Asap</vt:lpstr>
      <vt:lpstr>Asap Bold</vt:lpstr>
      <vt:lpstr>Asap Condensed</vt:lpstr>
      <vt:lpstr>Asap Condensed SemiBold</vt:lpstr>
      <vt:lpstr>Asap SemiBold</vt:lpstr>
      <vt:lpstr>Calibri</vt:lpstr>
      <vt:lpstr>Courier New</vt:lpstr>
      <vt:lpstr>IBM Plex Sans SemiBold</vt:lpstr>
      <vt:lpstr>Blank Slide</vt:lpstr>
      <vt:lpstr>Commute Trip Reduction ETC Survey Training</vt:lpstr>
      <vt:lpstr>Housekeeping</vt:lpstr>
      <vt:lpstr>Agenda</vt:lpstr>
      <vt:lpstr>What is CTR? Why do we have to survey?</vt:lpstr>
      <vt:lpstr>What is the CTR Survey Tool?</vt:lpstr>
      <vt:lpstr>How does it work exactly?</vt:lpstr>
      <vt:lpstr>How do I distribute the survey?</vt:lpstr>
      <vt:lpstr>Who should I survey?</vt:lpstr>
      <vt:lpstr>What response rate do I need to achieve?</vt:lpstr>
      <vt:lpstr>Who completed the survey?</vt:lpstr>
      <vt:lpstr>How do I advertise the survey?</vt:lpstr>
      <vt:lpstr>What is the Clark County CTR Survey Raffle?</vt:lpstr>
      <vt:lpstr>What happens after the survey closes?</vt:lpstr>
      <vt:lpstr>What happens after the survey closes?</vt:lpstr>
      <vt:lpstr>How do I get management access?</vt:lpstr>
      <vt:lpstr>ETC Pre-Survey Homework</vt:lpstr>
      <vt:lpstr>Thank You</vt:lpstr>
      <vt:lpstr>Clark County Commute Survey</vt:lpstr>
      <vt:lpstr>Clark County Commute Survey</vt:lpstr>
      <vt:lpstr>Clark County Commute Survey</vt:lpstr>
      <vt:lpstr>Clark County Commute Survey</vt:lpstr>
      <vt:lpstr>Clark County Commute Survey</vt:lpstr>
      <vt:lpstr>Clark County Commute Survey</vt:lpstr>
    </vt:vector>
  </TitlesOfParts>
  <Company>City of Vancouver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Dutelle, Laura</dc:creator>
  <cp:lastModifiedBy>Olivia Kahn</cp:lastModifiedBy>
  <cp:revision>220</cp:revision>
  <dcterms:created xsi:type="dcterms:W3CDTF">2015-02-09T19:22:48Z</dcterms:created>
  <dcterms:modified xsi:type="dcterms:W3CDTF">2024-04-03T15:59:11Z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0x01010076B774065A17C642B061B98E4C3D16A2</vt:lpwstr>
  </property>
  <property fmtid="{D5CDD505-2E9C-101B-9397-08002B2CF9AE}" pid="3" name="MediaServiceImageTags">
    <vt:lpwstr/>
  </property>
</Properties>
</file>