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4"/>
  </p:notesMasterIdLst>
  <p:handoutMasterIdLst>
    <p:handoutMasterId r:id="rId25"/>
  </p:handoutMasterIdLst>
  <p:sldIdLst>
    <p:sldId id="368" r:id="rId6"/>
    <p:sldId id="370" r:id="rId7"/>
    <p:sldId id="393" r:id="rId8"/>
    <p:sldId id="336" r:id="rId9"/>
    <p:sldId id="394" r:id="rId10"/>
    <p:sldId id="396" r:id="rId11"/>
    <p:sldId id="398" r:id="rId12"/>
    <p:sldId id="414" r:id="rId13"/>
    <p:sldId id="397" r:id="rId14"/>
    <p:sldId id="395" r:id="rId15"/>
    <p:sldId id="403" r:id="rId16"/>
    <p:sldId id="401" r:id="rId17"/>
    <p:sldId id="404" r:id="rId18"/>
    <p:sldId id="405" r:id="rId19"/>
    <p:sldId id="407" r:id="rId20"/>
    <p:sldId id="406" r:id="rId21"/>
    <p:sldId id="413" r:id="rId22"/>
    <p:sldId id="3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TC Training" id="{E06DC213-014F-43B6-939B-4BC6A66CDBC6}">
          <p14:sldIdLst>
            <p14:sldId id="368"/>
            <p14:sldId id="370"/>
            <p14:sldId id="393"/>
            <p14:sldId id="336"/>
            <p14:sldId id="394"/>
            <p14:sldId id="396"/>
            <p14:sldId id="398"/>
            <p14:sldId id="414"/>
            <p14:sldId id="397"/>
            <p14:sldId id="395"/>
            <p14:sldId id="403"/>
            <p14:sldId id="401"/>
            <p14:sldId id="404"/>
            <p14:sldId id="405"/>
            <p14:sldId id="407"/>
            <p14:sldId id="406"/>
            <p14:sldId id="413"/>
            <p14:sldId id="361"/>
          </p14:sldIdLst>
        </p14:section>
      </p14:sectionLst>
    </p:ext>
    <p:ext uri="{EFAFB233-063F-42B5-8137-9DF3F51BA10A}">
      <p15:sldGuideLst xmlns:p15="http://schemas.microsoft.com/office/powerpoint/2012/main">
        <p15:guide id="1" orient="horz" pos="2136" userDrawn="1">
          <p15:clr>
            <a:srgbClr val="A4A3A4"/>
          </p15:clr>
        </p15:guide>
        <p15:guide id="2" pos="3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B56C4-5AD2-596D-A7E2-B69F4BCD9522}" name="Kahn, Olivia" initials="KO" userId="S::kahno@cityofvancouver.us::71054e3a-0ec6-4a7a-b18d-ce8b0158c0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3BA"/>
    <a:srgbClr val="EE752D"/>
    <a:srgbClr val="0075C8"/>
    <a:srgbClr val="4FB5E6"/>
    <a:srgbClr val="00334A"/>
    <a:srgbClr val="12CFCA"/>
    <a:srgbClr val="E6E6E6"/>
    <a:srgbClr val="787160"/>
    <a:srgbClr val="E2B322"/>
    <a:srgbClr val="99C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86722" autoAdjust="0"/>
  </p:normalViewPr>
  <p:slideViewPr>
    <p:cSldViewPr snapToGrid="0">
      <p:cViewPr varScale="1">
        <p:scale>
          <a:sx n="96" d="100"/>
          <a:sy n="96" d="100"/>
        </p:scale>
        <p:origin x="1470" y="78"/>
      </p:cViewPr>
      <p:guideLst>
        <p:guide orient="horz" pos="2136"/>
        <p:guide pos="3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901CB-EB21-456E-A07A-1C96B9C8F09A}" type="doc">
      <dgm:prSet loTypeId="urn:microsoft.com/office/officeart/2005/8/layout/hChevron3" loCatId="process" qsTypeId="urn:microsoft.com/office/officeart/2005/8/quickstyle/simple1" qsCatId="simple" csTypeId="urn:microsoft.com/office/officeart/2005/8/colors/accent1_2" csCatId="accent1" phldr="1"/>
      <dgm:spPr/>
    </dgm:pt>
    <dgm:pt modelId="{6EB9A908-7103-4998-8A06-A9F4862FEBCB}">
      <dgm:prSet phldrT="[Text]" custT="1"/>
      <dgm:spPr/>
      <dgm:t>
        <a:bodyPr/>
        <a:lstStyle/>
        <a:p>
          <a:r>
            <a:rPr lang="en-US" sz="2000" dirty="0">
              <a:latin typeface="Asap Condensed SemiBold" pitchFamily="2" charset="0"/>
            </a:rPr>
            <a:t>Step 1</a:t>
          </a:r>
        </a:p>
      </dgm:t>
    </dgm:pt>
    <dgm:pt modelId="{5AA64629-CFF5-450D-823B-C8433407E52B}" type="parTrans" cxnId="{75FD0902-F22F-4B0A-93BC-83B2D079A001}">
      <dgm:prSet/>
      <dgm:spPr/>
      <dgm:t>
        <a:bodyPr/>
        <a:lstStyle/>
        <a:p>
          <a:endParaRPr lang="en-US"/>
        </a:p>
      </dgm:t>
    </dgm:pt>
    <dgm:pt modelId="{ACF69335-3646-4074-95C5-E002E3EB89EE}" type="sibTrans" cxnId="{75FD0902-F22F-4B0A-93BC-83B2D079A001}">
      <dgm:prSet/>
      <dgm:spPr/>
      <dgm:t>
        <a:bodyPr/>
        <a:lstStyle/>
        <a:p>
          <a:endParaRPr lang="en-US"/>
        </a:p>
      </dgm:t>
    </dgm:pt>
    <dgm:pt modelId="{F4A42BF2-0C7F-42E4-BD4E-8AAF7F3D143C}">
      <dgm:prSet phldrT="[Text]" custT="1"/>
      <dgm:spPr/>
      <dgm:t>
        <a:bodyPr/>
        <a:lstStyle/>
        <a:p>
          <a:r>
            <a:rPr lang="en-US" sz="2000" dirty="0">
              <a:latin typeface="Asap Condensed SemiBold" pitchFamily="2" charset="0"/>
            </a:rPr>
            <a:t>Step 2</a:t>
          </a:r>
        </a:p>
      </dgm:t>
    </dgm:pt>
    <dgm:pt modelId="{38DEB1AC-1B1F-43EC-AF54-4DCFA3DDAFF1}" type="sibTrans" cxnId="{A28A1F8C-E854-4DCE-827B-B9FF727E420E}">
      <dgm:prSet/>
      <dgm:spPr/>
      <dgm:t>
        <a:bodyPr/>
        <a:lstStyle/>
        <a:p>
          <a:endParaRPr lang="en-US"/>
        </a:p>
      </dgm:t>
    </dgm:pt>
    <dgm:pt modelId="{3751CACF-6194-4521-A2DA-1917436BB135}" type="parTrans" cxnId="{A28A1F8C-E854-4DCE-827B-B9FF727E420E}">
      <dgm:prSet/>
      <dgm:spPr/>
      <dgm:t>
        <a:bodyPr/>
        <a:lstStyle/>
        <a:p>
          <a:endParaRPr lang="en-US"/>
        </a:p>
      </dgm:t>
    </dgm:pt>
    <dgm:pt modelId="{1D6FD0B4-CB47-4329-B6B2-D2C3C15B047A}">
      <dgm:prSet phldrT="[Text]" custT="1"/>
      <dgm:spPr/>
      <dgm:t>
        <a:bodyPr/>
        <a:lstStyle/>
        <a:p>
          <a:r>
            <a:rPr lang="en-US" sz="2000" dirty="0">
              <a:latin typeface="Asap Condensed SemiBold" pitchFamily="2" charset="0"/>
            </a:rPr>
            <a:t>Step 3</a:t>
          </a:r>
        </a:p>
      </dgm:t>
    </dgm:pt>
    <dgm:pt modelId="{0D8C9446-DD6C-44B3-8280-64E9B9C01CFD}" type="sibTrans" cxnId="{F09F5F51-55F3-4117-84C2-74122BD3A259}">
      <dgm:prSet/>
      <dgm:spPr/>
      <dgm:t>
        <a:bodyPr/>
        <a:lstStyle/>
        <a:p>
          <a:endParaRPr lang="en-US"/>
        </a:p>
      </dgm:t>
    </dgm:pt>
    <dgm:pt modelId="{A30E8C10-DE5C-4996-A37F-0BFFD2FF3057}" type="parTrans" cxnId="{F09F5F51-55F3-4117-84C2-74122BD3A259}">
      <dgm:prSet/>
      <dgm:spPr/>
      <dgm:t>
        <a:bodyPr/>
        <a:lstStyle/>
        <a:p>
          <a:endParaRPr lang="en-US"/>
        </a:p>
      </dgm:t>
    </dgm:pt>
    <dgm:pt modelId="{3711EE51-DDAE-491A-AA26-CCCB841AA403}">
      <dgm:prSet phldrT="[Text]" custT="1"/>
      <dgm:spPr/>
      <dgm:t>
        <a:bodyPr/>
        <a:lstStyle/>
        <a:p>
          <a:r>
            <a:rPr lang="en-US" sz="2000" dirty="0">
              <a:latin typeface="Asap Condensed SemiBold" pitchFamily="2" charset="0"/>
            </a:rPr>
            <a:t>Step 4</a:t>
          </a:r>
        </a:p>
      </dgm:t>
    </dgm:pt>
    <dgm:pt modelId="{CB496158-F40F-4F82-9AB5-D8E7BBA738A7}" type="sibTrans" cxnId="{1762B25A-B29F-4F4B-BF45-4992487F406E}">
      <dgm:prSet/>
      <dgm:spPr/>
      <dgm:t>
        <a:bodyPr/>
        <a:lstStyle/>
        <a:p>
          <a:endParaRPr lang="en-US"/>
        </a:p>
      </dgm:t>
    </dgm:pt>
    <dgm:pt modelId="{B8F0DB5E-4131-4599-8428-D69AC69E5509}" type="parTrans" cxnId="{1762B25A-B29F-4F4B-BF45-4992487F406E}">
      <dgm:prSet/>
      <dgm:spPr/>
      <dgm:t>
        <a:bodyPr/>
        <a:lstStyle/>
        <a:p>
          <a:endParaRPr lang="en-US"/>
        </a:p>
      </dgm:t>
    </dgm:pt>
    <dgm:pt modelId="{CDC06F63-E41D-4A27-8974-D3F464C97BFB}" type="pres">
      <dgm:prSet presAssocID="{5B9901CB-EB21-456E-A07A-1C96B9C8F09A}" presName="Name0" presStyleCnt="0">
        <dgm:presLayoutVars>
          <dgm:dir/>
          <dgm:resizeHandles val="exact"/>
        </dgm:presLayoutVars>
      </dgm:prSet>
      <dgm:spPr/>
    </dgm:pt>
    <dgm:pt modelId="{3D896C00-9A1A-496C-83F2-F0062FBEE853}" type="pres">
      <dgm:prSet presAssocID="{6EB9A908-7103-4998-8A06-A9F4862FEBCB}" presName="parTxOnly" presStyleLbl="node1" presStyleIdx="0" presStyleCnt="4">
        <dgm:presLayoutVars>
          <dgm:bulletEnabled val="1"/>
        </dgm:presLayoutVars>
      </dgm:prSet>
      <dgm:spPr/>
    </dgm:pt>
    <dgm:pt modelId="{BA8239EC-BE63-40F0-A0A5-65734D2F0DD4}" type="pres">
      <dgm:prSet presAssocID="{ACF69335-3646-4074-95C5-E002E3EB89EE}" presName="parSpace" presStyleCnt="0"/>
      <dgm:spPr/>
    </dgm:pt>
    <dgm:pt modelId="{63AE9E95-B367-46C1-A491-0C114E5292D6}" type="pres">
      <dgm:prSet presAssocID="{F4A42BF2-0C7F-42E4-BD4E-8AAF7F3D143C}" presName="parTxOnly" presStyleLbl="node1" presStyleIdx="1" presStyleCnt="4">
        <dgm:presLayoutVars>
          <dgm:bulletEnabled val="1"/>
        </dgm:presLayoutVars>
      </dgm:prSet>
      <dgm:spPr/>
    </dgm:pt>
    <dgm:pt modelId="{A89C71BF-4DC5-4826-83A5-50E323A24BF0}" type="pres">
      <dgm:prSet presAssocID="{38DEB1AC-1B1F-43EC-AF54-4DCFA3DDAFF1}" presName="parSpace" presStyleCnt="0"/>
      <dgm:spPr/>
    </dgm:pt>
    <dgm:pt modelId="{F0C238BC-413B-4B25-8BB9-44994EB0AF95}" type="pres">
      <dgm:prSet presAssocID="{1D6FD0B4-CB47-4329-B6B2-D2C3C15B047A}" presName="parTxOnly" presStyleLbl="node1" presStyleIdx="2" presStyleCnt="4" custLinFactNeighborX="1684" custLinFactNeighborY="-35865">
        <dgm:presLayoutVars>
          <dgm:bulletEnabled val="1"/>
        </dgm:presLayoutVars>
      </dgm:prSet>
      <dgm:spPr/>
    </dgm:pt>
    <dgm:pt modelId="{0F974E69-B8DE-4CAC-98DC-E2647E6CE1CB}" type="pres">
      <dgm:prSet presAssocID="{0D8C9446-DD6C-44B3-8280-64E9B9C01CFD}" presName="parSpace" presStyleCnt="0"/>
      <dgm:spPr/>
    </dgm:pt>
    <dgm:pt modelId="{72453E11-604D-4BF4-97FF-4F2317ADA228}" type="pres">
      <dgm:prSet presAssocID="{3711EE51-DDAE-491A-AA26-CCCB841AA403}" presName="parTxOnly" presStyleLbl="node1" presStyleIdx="3" presStyleCnt="4">
        <dgm:presLayoutVars>
          <dgm:bulletEnabled val="1"/>
        </dgm:presLayoutVars>
      </dgm:prSet>
      <dgm:spPr/>
    </dgm:pt>
  </dgm:ptLst>
  <dgm:cxnLst>
    <dgm:cxn modelId="{75FD0902-F22F-4B0A-93BC-83B2D079A001}" srcId="{5B9901CB-EB21-456E-A07A-1C96B9C8F09A}" destId="{6EB9A908-7103-4998-8A06-A9F4862FEBCB}" srcOrd="0" destOrd="0" parTransId="{5AA64629-CFF5-450D-823B-C8433407E52B}" sibTransId="{ACF69335-3646-4074-95C5-E002E3EB89EE}"/>
    <dgm:cxn modelId="{B02EFB08-0382-4877-A1FE-D95469BE027A}" type="presOf" srcId="{6EB9A908-7103-4998-8A06-A9F4862FEBCB}" destId="{3D896C00-9A1A-496C-83F2-F0062FBEE853}" srcOrd="0" destOrd="0" presId="urn:microsoft.com/office/officeart/2005/8/layout/hChevron3"/>
    <dgm:cxn modelId="{F09F5F51-55F3-4117-84C2-74122BD3A259}" srcId="{5B9901CB-EB21-456E-A07A-1C96B9C8F09A}" destId="{1D6FD0B4-CB47-4329-B6B2-D2C3C15B047A}" srcOrd="2" destOrd="0" parTransId="{A30E8C10-DE5C-4996-A37F-0BFFD2FF3057}" sibTransId="{0D8C9446-DD6C-44B3-8280-64E9B9C01CFD}"/>
    <dgm:cxn modelId="{1762B25A-B29F-4F4B-BF45-4992487F406E}" srcId="{5B9901CB-EB21-456E-A07A-1C96B9C8F09A}" destId="{3711EE51-DDAE-491A-AA26-CCCB841AA403}" srcOrd="3" destOrd="0" parTransId="{B8F0DB5E-4131-4599-8428-D69AC69E5509}" sibTransId="{CB496158-F40F-4F82-9AB5-D8E7BBA738A7}"/>
    <dgm:cxn modelId="{A28A1F8C-E854-4DCE-827B-B9FF727E420E}" srcId="{5B9901CB-EB21-456E-A07A-1C96B9C8F09A}" destId="{F4A42BF2-0C7F-42E4-BD4E-8AAF7F3D143C}" srcOrd="1" destOrd="0" parTransId="{3751CACF-6194-4521-A2DA-1917436BB135}" sibTransId="{38DEB1AC-1B1F-43EC-AF54-4DCFA3DDAFF1}"/>
    <dgm:cxn modelId="{8060C28D-BFFE-40CA-A319-24CAF40D4453}" type="presOf" srcId="{3711EE51-DDAE-491A-AA26-CCCB841AA403}" destId="{72453E11-604D-4BF4-97FF-4F2317ADA228}" srcOrd="0" destOrd="0" presId="urn:microsoft.com/office/officeart/2005/8/layout/hChevron3"/>
    <dgm:cxn modelId="{387B5DAD-6E26-4587-AD67-EB9DA6BCAAF6}" type="presOf" srcId="{1D6FD0B4-CB47-4329-B6B2-D2C3C15B047A}" destId="{F0C238BC-413B-4B25-8BB9-44994EB0AF95}" srcOrd="0" destOrd="0" presId="urn:microsoft.com/office/officeart/2005/8/layout/hChevron3"/>
    <dgm:cxn modelId="{A37D9EAE-B678-47BA-A8D0-90403C503EAB}" type="presOf" srcId="{5B9901CB-EB21-456E-A07A-1C96B9C8F09A}" destId="{CDC06F63-E41D-4A27-8974-D3F464C97BFB}" srcOrd="0" destOrd="0" presId="urn:microsoft.com/office/officeart/2005/8/layout/hChevron3"/>
    <dgm:cxn modelId="{A80E97DD-AC1B-4E2C-A6CB-A691394DB883}" type="presOf" srcId="{F4A42BF2-0C7F-42E4-BD4E-8AAF7F3D143C}" destId="{63AE9E95-B367-46C1-A491-0C114E5292D6}" srcOrd="0" destOrd="0" presId="urn:microsoft.com/office/officeart/2005/8/layout/hChevron3"/>
    <dgm:cxn modelId="{95C4B1EC-C8BC-46AC-91FF-AD690110FC30}" type="presParOf" srcId="{CDC06F63-E41D-4A27-8974-D3F464C97BFB}" destId="{3D896C00-9A1A-496C-83F2-F0062FBEE853}" srcOrd="0" destOrd="0" presId="urn:microsoft.com/office/officeart/2005/8/layout/hChevron3"/>
    <dgm:cxn modelId="{C356A1D1-F763-4F35-B4BE-92551B19A848}" type="presParOf" srcId="{CDC06F63-E41D-4A27-8974-D3F464C97BFB}" destId="{BA8239EC-BE63-40F0-A0A5-65734D2F0DD4}" srcOrd="1" destOrd="0" presId="urn:microsoft.com/office/officeart/2005/8/layout/hChevron3"/>
    <dgm:cxn modelId="{231BD005-314C-4798-B668-83F33057B1AE}" type="presParOf" srcId="{CDC06F63-E41D-4A27-8974-D3F464C97BFB}" destId="{63AE9E95-B367-46C1-A491-0C114E5292D6}" srcOrd="2" destOrd="0" presId="urn:microsoft.com/office/officeart/2005/8/layout/hChevron3"/>
    <dgm:cxn modelId="{4589B080-A349-4500-BE7B-30E44B2746A5}" type="presParOf" srcId="{CDC06F63-E41D-4A27-8974-D3F464C97BFB}" destId="{A89C71BF-4DC5-4826-83A5-50E323A24BF0}" srcOrd="3" destOrd="0" presId="urn:microsoft.com/office/officeart/2005/8/layout/hChevron3"/>
    <dgm:cxn modelId="{34D30005-F609-4549-B836-7968BA0AB68A}" type="presParOf" srcId="{CDC06F63-E41D-4A27-8974-D3F464C97BFB}" destId="{F0C238BC-413B-4B25-8BB9-44994EB0AF95}" srcOrd="4" destOrd="0" presId="urn:microsoft.com/office/officeart/2005/8/layout/hChevron3"/>
    <dgm:cxn modelId="{BF17CC13-2EBC-4588-9DF0-DE940AB39764}" type="presParOf" srcId="{CDC06F63-E41D-4A27-8974-D3F464C97BFB}" destId="{0F974E69-B8DE-4CAC-98DC-E2647E6CE1CB}" srcOrd="5" destOrd="0" presId="urn:microsoft.com/office/officeart/2005/8/layout/hChevron3"/>
    <dgm:cxn modelId="{F4C9B543-7781-480B-9690-ECD34D2C0074}" type="presParOf" srcId="{CDC06F63-E41D-4A27-8974-D3F464C97BFB}" destId="{72453E11-604D-4BF4-97FF-4F2317ADA22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01CB-EB21-456E-A07A-1C96B9C8F09A}" type="doc">
      <dgm:prSet loTypeId="urn:microsoft.com/office/officeart/2005/8/layout/hChevron3" loCatId="process" qsTypeId="urn:microsoft.com/office/officeart/2005/8/quickstyle/simple1" qsCatId="simple" csTypeId="urn:microsoft.com/office/officeart/2005/8/colors/accent1_2" csCatId="accent1" phldr="1"/>
      <dgm:spPr/>
    </dgm:pt>
    <dgm:pt modelId="{6EB9A908-7103-4998-8A06-A9F4862FEBCB}">
      <dgm:prSet phldrT="[Text]" custT="1"/>
      <dgm:spPr/>
      <dgm:t>
        <a:bodyPr/>
        <a:lstStyle/>
        <a:p>
          <a:r>
            <a:rPr lang="en-US" sz="2000" dirty="0">
              <a:latin typeface="Asap Condensed SemiBold" pitchFamily="2" charset="0"/>
            </a:rPr>
            <a:t>Step 1</a:t>
          </a:r>
        </a:p>
      </dgm:t>
    </dgm:pt>
    <dgm:pt modelId="{5AA64629-CFF5-450D-823B-C8433407E52B}" type="parTrans" cxnId="{75FD0902-F22F-4B0A-93BC-83B2D079A001}">
      <dgm:prSet/>
      <dgm:spPr/>
      <dgm:t>
        <a:bodyPr/>
        <a:lstStyle/>
        <a:p>
          <a:endParaRPr lang="en-US"/>
        </a:p>
      </dgm:t>
    </dgm:pt>
    <dgm:pt modelId="{ACF69335-3646-4074-95C5-E002E3EB89EE}" type="sibTrans" cxnId="{75FD0902-F22F-4B0A-93BC-83B2D079A001}">
      <dgm:prSet/>
      <dgm:spPr/>
      <dgm:t>
        <a:bodyPr/>
        <a:lstStyle/>
        <a:p>
          <a:endParaRPr lang="en-US"/>
        </a:p>
      </dgm:t>
    </dgm:pt>
    <dgm:pt modelId="{F4A42BF2-0C7F-42E4-BD4E-8AAF7F3D143C}">
      <dgm:prSet phldrT="[Text]" custT="1"/>
      <dgm:spPr/>
      <dgm:t>
        <a:bodyPr/>
        <a:lstStyle/>
        <a:p>
          <a:r>
            <a:rPr lang="en-US" sz="2000" dirty="0">
              <a:latin typeface="Asap Condensed SemiBold" pitchFamily="2" charset="0"/>
            </a:rPr>
            <a:t>Step 2</a:t>
          </a:r>
        </a:p>
      </dgm:t>
    </dgm:pt>
    <dgm:pt modelId="{38DEB1AC-1B1F-43EC-AF54-4DCFA3DDAFF1}" type="sibTrans" cxnId="{A28A1F8C-E854-4DCE-827B-B9FF727E420E}">
      <dgm:prSet/>
      <dgm:spPr/>
      <dgm:t>
        <a:bodyPr/>
        <a:lstStyle/>
        <a:p>
          <a:endParaRPr lang="en-US"/>
        </a:p>
      </dgm:t>
    </dgm:pt>
    <dgm:pt modelId="{3751CACF-6194-4521-A2DA-1917436BB135}" type="parTrans" cxnId="{A28A1F8C-E854-4DCE-827B-B9FF727E420E}">
      <dgm:prSet/>
      <dgm:spPr/>
      <dgm:t>
        <a:bodyPr/>
        <a:lstStyle/>
        <a:p>
          <a:endParaRPr lang="en-US"/>
        </a:p>
      </dgm:t>
    </dgm:pt>
    <dgm:pt modelId="{1D6FD0B4-CB47-4329-B6B2-D2C3C15B047A}">
      <dgm:prSet phldrT="[Text]" custT="1"/>
      <dgm:spPr/>
      <dgm:t>
        <a:bodyPr/>
        <a:lstStyle/>
        <a:p>
          <a:r>
            <a:rPr lang="en-US" sz="2000" dirty="0">
              <a:latin typeface="Asap Condensed SemiBold" pitchFamily="2" charset="0"/>
            </a:rPr>
            <a:t>Step 3</a:t>
          </a:r>
        </a:p>
      </dgm:t>
    </dgm:pt>
    <dgm:pt modelId="{0D8C9446-DD6C-44B3-8280-64E9B9C01CFD}" type="sibTrans" cxnId="{F09F5F51-55F3-4117-84C2-74122BD3A259}">
      <dgm:prSet/>
      <dgm:spPr/>
      <dgm:t>
        <a:bodyPr/>
        <a:lstStyle/>
        <a:p>
          <a:endParaRPr lang="en-US"/>
        </a:p>
      </dgm:t>
    </dgm:pt>
    <dgm:pt modelId="{A30E8C10-DE5C-4996-A37F-0BFFD2FF3057}" type="parTrans" cxnId="{F09F5F51-55F3-4117-84C2-74122BD3A259}">
      <dgm:prSet/>
      <dgm:spPr/>
      <dgm:t>
        <a:bodyPr/>
        <a:lstStyle/>
        <a:p>
          <a:endParaRPr lang="en-US"/>
        </a:p>
      </dgm:t>
    </dgm:pt>
    <dgm:pt modelId="{3711EE51-DDAE-491A-AA26-CCCB841AA403}">
      <dgm:prSet phldrT="[Text]" custT="1"/>
      <dgm:spPr/>
      <dgm:t>
        <a:bodyPr/>
        <a:lstStyle/>
        <a:p>
          <a:r>
            <a:rPr lang="en-US" sz="2000" dirty="0">
              <a:latin typeface="Asap Condensed SemiBold" pitchFamily="2" charset="0"/>
            </a:rPr>
            <a:t>Step 4</a:t>
          </a:r>
        </a:p>
      </dgm:t>
    </dgm:pt>
    <dgm:pt modelId="{CB496158-F40F-4F82-9AB5-D8E7BBA738A7}" type="sibTrans" cxnId="{1762B25A-B29F-4F4B-BF45-4992487F406E}">
      <dgm:prSet/>
      <dgm:spPr/>
      <dgm:t>
        <a:bodyPr/>
        <a:lstStyle/>
        <a:p>
          <a:endParaRPr lang="en-US"/>
        </a:p>
      </dgm:t>
    </dgm:pt>
    <dgm:pt modelId="{B8F0DB5E-4131-4599-8428-D69AC69E5509}" type="parTrans" cxnId="{1762B25A-B29F-4F4B-BF45-4992487F406E}">
      <dgm:prSet/>
      <dgm:spPr/>
      <dgm:t>
        <a:bodyPr/>
        <a:lstStyle/>
        <a:p>
          <a:endParaRPr lang="en-US"/>
        </a:p>
      </dgm:t>
    </dgm:pt>
    <dgm:pt modelId="{CDC06F63-E41D-4A27-8974-D3F464C97BFB}" type="pres">
      <dgm:prSet presAssocID="{5B9901CB-EB21-456E-A07A-1C96B9C8F09A}" presName="Name0" presStyleCnt="0">
        <dgm:presLayoutVars>
          <dgm:dir/>
          <dgm:resizeHandles val="exact"/>
        </dgm:presLayoutVars>
      </dgm:prSet>
      <dgm:spPr/>
    </dgm:pt>
    <dgm:pt modelId="{3D896C00-9A1A-496C-83F2-F0062FBEE853}" type="pres">
      <dgm:prSet presAssocID="{6EB9A908-7103-4998-8A06-A9F4862FEBCB}" presName="parTxOnly" presStyleLbl="node1" presStyleIdx="0" presStyleCnt="4">
        <dgm:presLayoutVars>
          <dgm:bulletEnabled val="1"/>
        </dgm:presLayoutVars>
      </dgm:prSet>
      <dgm:spPr/>
    </dgm:pt>
    <dgm:pt modelId="{BA8239EC-BE63-40F0-A0A5-65734D2F0DD4}" type="pres">
      <dgm:prSet presAssocID="{ACF69335-3646-4074-95C5-E002E3EB89EE}" presName="parSpace" presStyleCnt="0"/>
      <dgm:spPr/>
    </dgm:pt>
    <dgm:pt modelId="{63AE9E95-B367-46C1-A491-0C114E5292D6}" type="pres">
      <dgm:prSet presAssocID="{F4A42BF2-0C7F-42E4-BD4E-8AAF7F3D143C}" presName="parTxOnly" presStyleLbl="node1" presStyleIdx="1" presStyleCnt="4">
        <dgm:presLayoutVars>
          <dgm:bulletEnabled val="1"/>
        </dgm:presLayoutVars>
      </dgm:prSet>
      <dgm:spPr/>
    </dgm:pt>
    <dgm:pt modelId="{A89C71BF-4DC5-4826-83A5-50E323A24BF0}" type="pres">
      <dgm:prSet presAssocID="{38DEB1AC-1B1F-43EC-AF54-4DCFA3DDAFF1}" presName="parSpace" presStyleCnt="0"/>
      <dgm:spPr/>
    </dgm:pt>
    <dgm:pt modelId="{F0C238BC-413B-4B25-8BB9-44994EB0AF95}" type="pres">
      <dgm:prSet presAssocID="{1D6FD0B4-CB47-4329-B6B2-D2C3C15B047A}" presName="parTxOnly" presStyleLbl="node1" presStyleIdx="2" presStyleCnt="4" custLinFactNeighborX="1684" custLinFactNeighborY="-35865">
        <dgm:presLayoutVars>
          <dgm:bulletEnabled val="1"/>
        </dgm:presLayoutVars>
      </dgm:prSet>
      <dgm:spPr/>
    </dgm:pt>
    <dgm:pt modelId="{0F974E69-B8DE-4CAC-98DC-E2647E6CE1CB}" type="pres">
      <dgm:prSet presAssocID="{0D8C9446-DD6C-44B3-8280-64E9B9C01CFD}" presName="parSpace" presStyleCnt="0"/>
      <dgm:spPr/>
    </dgm:pt>
    <dgm:pt modelId="{72453E11-604D-4BF4-97FF-4F2317ADA228}" type="pres">
      <dgm:prSet presAssocID="{3711EE51-DDAE-491A-AA26-CCCB841AA403}" presName="parTxOnly" presStyleLbl="node1" presStyleIdx="3" presStyleCnt="4">
        <dgm:presLayoutVars>
          <dgm:bulletEnabled val="1"/>
        </dgm:presLayoutVars>
      </dgm:prSet>
      <dgm:spPr/>
    </dgm:pt>
  </dgm:ptLst>
  <dgm:cxnLst>
    <dgm:cxn modelId="{75FD0902-F22F-4B0A-93BC-83B2D079A001}" srcId="{5B9901CB-EB21-456E-A07A-1C96B9C8F09A}" destId="{6EB9A908-7103-4998-8A06-A9F4862FEBCB}" srcOrd="0" destOrd="0" parTransId="{5AA64629-CFF5-450D-823B-C8433407E52B}" sibTransId="{ACF69335-3646-4074-95C5-E002E3EB89EE}"/>
    <dgm:cxn modelId="{B02EFB08-0382-4877-A1FE-D95469BE027A}" type="presOf" srcId="{6EB9A908-7103-4998-8A06-A9F4862FEBCB}" destId="{3D896C00-9A1A-496C-83F2-F0062FBEE853}" srcOrd="0" destOrd="0" presId="urn:microsoft.com/office/officeart/2005/8/layout/hChevron3"/>
    <dgm:cxn modelId="{F09F5F51-55F3-4117-84C2-74122BD3A259}" srcId="{5B9901CB-EB21-456E-A07A-1C96B9C8F09A}" destId="{1D6FD0B4-CB47-4329-B6B2-D2C3C15B047A}" srcOrd="2" destOrd="0" parTransId="{A30E8C10-DE5C-4996-A37F-0BFFD2FF3057}" sibTransId="{0D8C9446-DD6C-44B3-8280-64E9B9C01CFD}"/>
    <dgm:cxn modelId="{1762B25A-B29F-4F4B-BF45-4992487F406E}" srcId="{5B9901CB-EB21-456E-A07A-1C96B9C8F09A}" destId="{3711EE51-DDAE-491A-AA26-CCCB841AA403}" srcOrd="3" destOrd="0" parTransId="{B8F0DB5E-4131-4599-8428-D69AC69E5509}" sibTransId="{CB496158-F40F-4F82-9AB5-D8E7BBA738A7}"/>
    <dgm:cxn modelId="{A28A1F8C-E854-4DCE-827B-B9FF727E420E}" srcId="{5B9901CB-EB21-456E-A07A-1C96B9C8F09A}" destId="{F4A42BF2-0C7F-42E4-BD4E-8AAF7F3D143C}" srcOrd="1" destOrd="0" parTransId="{3751CACF-6194-4521-A2DA-1917436BB135}" sibTransId="{38DEB1AC-1B1F-43EC-AF54-4DCFA3DDAFF1}"/>
    <dgm:cxn modelId="{8060C28D-BFFE-40CA-A319-24CAF40D4453}" type="presOf" srcId="{3711EE51-DDAE-491A-AA26-CCCB841AA403}" destId="{72453E11-604D-4BF4-97FF-4F2317ADA228}" srcOrd="0" destOrd="0" presId="urn:microsoft.com/office/officeart/2005/8/layout/hChevron3"/>
    <dgm:cxn modelId="{387B5DAD-6E26-4587-AD67-EB9DA6BCAAF6}" type="presOf" srcId="{1D6FD0B4-CB47-4329-B6B2-D2C3C15B047A}" destId="{F0C238BC-413B-4B25-8BB9-44994EB0AF95}" srcOrd="0" destOrd="0" presId="urn:microsoft.com/office/officeart/2005/8/layout/hChevron3"/>
    <dgm:cxn modelId="{A37D9EAE-B678-47BA-A8D0-90403C503EAB}" type="presOf" srcId="{5B9901CB-EB21-456E-A07A-1C96B9C8F09A}" destId="{CDC06F63-E41D-4A27-8974-D3F464C97BFB}" srcOrd="0" destOrd="0" presId="urn:microsoft.com/office/officeart/2005/8/layout/hChevron3"/>
    <dgm:cxn modelId="{A80E97DD-AC1B-4E2C-A6CB-A691394DB883}" type="presOf" srcId="{F4A42BF2-0C7F-42E4-BD4E-8AAF7F3D143C}" destId="{63AE9E95-B367-46C1-A491-0C114E5292D6}" srcOrd="0" destOrd="0" presId="urn:microsoft.com/office/officeart/2005/8/layout/hChevron3"/>
    <dgm:cxn modelId="{95C4B1EC-C8BC-46AC-91FF-AD690110FC30}" type="presParOf" srcId="{CDC06F63-E41D-4A27-8974-D3F464C97BFB}" destId="{3D896C00-9A1A-496C-83F2-F0062FBEE853}" srcOrd="0" destOrd="0" presId="urn:microsoft.com/office/officeart/2005/8/layout/hChevron3"/>
    <dgm:cxn modelId="{C356A1D1-F763-4F35-B4BE-92551B19A848}" type="presParOf" srcId="{CDC06F63-E41D-4A27-8974-D3F464C97BFB}" destId="{BA8239EC-BE63-40F0-A0A5-65734D2F0DD4}" srcOrd="1" destOrd="0" presId="urn:microsoft.com/office/officeart/2005/8/layout/hChevron3"/>
    <dgm:cxn modelId="{231BD005-314C-4798-B668-83F33057B1AE}" type="presParOf" srcId="{CDC06F63-E41D-4A27-8974-D3F464C97BFB}" destId="{63AE9E95-B367-46C1-A491-0C114E5292D6}" srcOrd="2" destOrd="0" presId="urn:microsoft.com/office/officeart/2005/8/layout/hChevron3"/>
    <dgm:cxn modelId="{4589B080-A349-4500-BE7B-30E44B2746A5}" type="presParOf" srcId="{CDC06F63-E41D-4A27-8974-D3F464C97BFB}" destId="{A89C71BF-4DC5-4826-83A5-50E323A24BF0}" srcOrd="3" destOrd="0" presId="urn:microsoft.com/office/officeart/2005/8/layout/hChevron3"/>
    <dgm:cxn modelId="{34D30005-F609-4549-B836-7968BA0AB68A}" type="presParOf" srcId="{CDC06F63-E41D-4A27-8974-D3F464C97BFB}" destId="{F0C238BC-413B-4B25-8BB9-44994EB0AF95}" srcOrd="4" destOrd="0" presId="urn:microsoft.com/office/officeart/2005/8/layout/hChevron3"/>
    <dgm:cxn modelId="{BF17CC13-2EBC-4588-9DF0-DE940AB39764}" type="presParOf" srcId="{CDC06F63-E41D-4A27-8974-D3F464C97BFB}" destId="{0F974E69-B8DE-4CAC-98DC-E2647E6CE1CB}" srcOrd="5" destOrd="0" presId="urn:microsoft.com/office/officeart/2005/8/layout/hChevron3"/>
    <dgm:cxn modelId="{F4C9B543-7781-480B-9690-ECD34D2C0074}" type="presParOf" srcId="{CDC06F63-E41D-4A27-8974-D3F464C97BFB}" destId="{72453E11-604D-4BF4-97FF-4F2317ADA22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6C00-9A1A-496C-83F2-F0062FBEE853}">
      <dsp:nvSpPr>
        <dsp:cNvPr id="0" name=""/>
        <dsp:cNvSpPr/>
      </dsp:nvSpPr>
      <dsp:spPr>
        <a:xfrm>
          <a:off x="3170" y="0"/>
          <a:ext cx="3180605" cy="5571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1</a:t>
          </a:r>
        </a:p>
      </dsp:txBody>
      <dsp:txXfrm>
        <a:off x="3170" y="0"/>
        <a:ext cx="3041314" cy="557164"/>
      </dsp:txXfrm>
    </dsp:sp>
    <dsp:sp modelId="{63AE9E95-B367-46C1-A491-0C114E5292D6}">
      <dsp:nvSpPr>
        <dsp:cNvPr id="0" name=""/>
        <dsp:cNvSpPr/>
      </dsp:nvSpPr>
      <dsp:spPr>
        <a:xfrm>
          <a:off x="254765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2</a:t>
          </a:r>
        </a:p>
      </dsp:txBody>
      <dsp:txXfrm>
        <a:off x="2826236" y="0"/>
        <a:ext cx="2623441" cy="557164"/>
      </dsp:txXfrm>
    </dsp:sp>
    <dsp:sp modelId="{F0C238BC-413B-4B25-8BB9-44994EB0AF95}">
      <dsp:nvSpPr>
        <dsp:cNvPr id="0" name=""/>
        <dsp:cNvSpPr/>
      </dsp:nvSpPr>
      <dsp:spPr>
        <a:xfrm>
          <a:off x="5102851"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3</a:t>
          </a:r>
        </a:p>
      </dsp:txBody>
      <dsp:txXfrm>
        <a:off x="5381433" y="0"/>
        <a:ext cx="2623441" cy="557164"/>
      </dsp:txXfrm>
    </dsp:sp>
    <dsp:sp modelId="{72453E11-604D-4BF4-97FF-4F2317ADA228}">
      <dsp:nvSpPr>
        <dsp:cNvPr id="0" name=""/>
        <dsp:cNvSpPr/>
      </dsp:nvSpPr>
      <dsp:spPr>
        <a:xfrm>
          <a:off x="763662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4</a:t>
          </a:r>
        </a:p>
      </dsp:txBody>
      <dsp:txXfrm>
        <a:off x="7915206" y="0"/>
        <a:ext cx="2623441" cy="557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6C00-9A1A-496C-83F2-F0062FBEE853}">
      <dsp:nvSpPr>
        <dsp:cNvPr id="0" name=""/>
        <dsp:cNvSpPr/>
      </dsp:nvSpPr>
      <dsp:spPr>
        <a:xfrm>
          <a:off x="3170" y="0"/>
          <a:ext cx="3180605" cy="5571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1</a:t>
          </a:r>
        </a:p>
      </dsp:txBody>
      <dsp:txXfrm>
        <a:off x="3170" y="0"/>
        <a:ext cx="3041314" cy="557164"/>
      </dsp:txXfrm>
    </dsp:sp>
    <dsp:sp modelId="{63AE9E95-B367-46C1-A491-0C114E5292D6}">
      <dsp:nvSpPr>
        <dsp:cNvPr id="0" name=""/>
        <dsp:cNvSpPr/>
      </dsp:nvSpPr>
      <dsp:spPr>
        <a:xfrm>
          <a:off x="254765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2</a:t>
          </a:r>
        </a:p>
      </dsp:txBody>
      <dsp:txXfrm>
        <a:off x="2826236" y="0"/>
        <a:ext cx="2623441" cy="557164"/>
      </dsp:txXfrm>
    </dsp:sp>
    <dsp:sp modelId="{F0C238BC-413B-4B25-8BB9-44994EB0AF95}">
      <dsp:nvSpPr>
        <dsp:cNvPr id="0" name=""/>
        <dsp:cNvSpPr/>
      </dsp:nvSpPr>
      <dsp:spPr>
        <a:xfrm>
          <a:off x="5102851"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3</a:t>
          </a:r>
        </a:p>
      </dsp:txBody>
      <dsp:txXfrm>
        <a:off x="5381433" y="0"/>
        <a:ext cx="2623441" cy="557164"/>
      </dsp:txXfrm>
    </dsp:sp>
    <dsp:sp modelId="{72453E11-604D-4BF4-97FF-4F2317ADA228}">
      <dsp:nvSpPr>
        <dsp:cNvPr id="0" name=""/>
        <dsp:cNvSpPr/>
      </dsp:nvSpPr>
      <dsp:spPr>
        <a:xfrm>
          <a:off x="763662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4</a:t>
          </a:r>
        </a:p>
      </dsp:txBody>
      <dsp:txXfrm>
        <a:off x="7915206" y="0"/>
        <a:ext cx="2623441" cy="5571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430A02-360D-B603-4D3B-5515B82B0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A5771E-C7DB-5320-6237-87B48C009A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B0CFB-E041-4988-A3CC-5AB3FE6A6C93}" type="datetimeFigureOut">
              <a:rPr lang="en-US" smtClean="0"/>
              <a:t>10/7/2025</a:t>
            </a:fld>
            <a:endParaRPr lang="en-US"/>
          </a:p>
        </p:txBody>
      </p:sp>
      <p:sp>
        <p:nvSpPr>
          <p:cNvPr id="4" name="Footer Placeholder 3">
            <a:extLst>
              <a:ext uri="{FF2B5EF4-FFF2-40B4-BE49-F238E27FC236}">
                <a16:creationId xmlns:a16="http://schemas.microsoft.com/office/drawing/2014/main" id="{ED190CE9-F8DB-8E84-EDB2-8E4D2F98A8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195413-A838-FE6A-A300-58570620DE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CF845-2BE8-4C0F-B8AC-88A268B602F0}" type="slidenum">
              <a:rPr lang="en-US" smtClean="0"/>
              <a:t>‹#›</a:t>
            </a:fld>
            <a:endParaRPr lang="en-US"/>
          </a:p>
        </p:txBody>
      </p:sp>
    </p:spTree>
    <p:extLst>
      <p:ext uri="{BB962C8B-B14F-4D97-AF65-F5344CB8AC3E}">
        <p14:creationId xmlns:p14="http://schemas.microsoft.com/office/powerpoint/2010/main" val="399940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6EA4C-2E60-4FC2-812E-E479E378E970}" type="datetimeFigureOut">
              <a:rPr lang="en-US" smtClean="0"/>
              <a:t>10/7/2025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7F027-54B3-4DEC-8743-C0820C66FD20}" type="slidenum">
              <a:rPr lang="en-US" smtClean="0"/>
              <a:t>‹#›</a:t>
            </a:fld>
            <a:endParaRPr lang="en-US"/>
          </a:p>
        </p:txBody>
      </p:sp>
    </p:spTree>
    <p:extLst>
      <p:ext uri="{BB962C8B-B14F-4D97-AF65-F5344CB8AC3E}">
        <p14:creationId xmlns:p14="http://schemas.microsoft.com/office/powerpoint/2010/main" val="299582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a:t>
            </a:fld>
            <a:endParaRPr lang="en-US"/>
          </a:p>
        </p:txBody>
      </p:sp>
    </p:spTree>
    <p:extLst>
      <p:ext uri="{BB962C8B-B14F-4D97-AF65-F5344CB8AC3E}">
        <p14:creationId xmlns:p14="http://schemas.microsoft.com/office/powerpoint/2010/main" val="77735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17</a:t>
            </a:fld>
            <a:endParaRPr lang="en-US"/>
          </a:p>
        </p:txBody>
      </p:sp>
    </p:spTree>
    <p:extLst>
      <p:ext uri="{BB962C8B-B14F-4D97-AF65-F5344CB8AC3E}">
        <p14:creationId xmlns:p14="http://schemas.microsoft.com/office/powerpoint/2010/main" val="145551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18</a:t>
            </a:fld>
            <a:endParaRPr lang="en-US"/>
          </a:p>
        </p:txBody>
      </p:sp>
    </p:spTree>
    <p:extLst>
      <p:ext uri="{BB962C8B-B14F-4D97-AF65-F5344CB8AC3E}">
        <p14:creationId xmlns:p14="http://schemas.microsoft.com/office/powerpoint/2010/main" val="225798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2</a:t>
            </a:fld>
            <a:endParaRPr lang="en-US"/>
          </a:p>
        </p:txBody>
      </p:sp>
    </p:spTree>
    <p:extLst>
      <p:ext uri="{BB962C8B-B14F-4D97-AF65-F5344CB8AC3E}">
        <p14:creationId xmlns:p14="http://schemas.microsoft.com/office/powerpoint/2010/main" val="3910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3</a:t>
            </a:fld>
            <a:endParaRPr lang="en-US"/>
          </a:p>
        </p:txBody>
      </p:sp>
    </p:spTree>
    <p:extLst>
      <p:ext uri="{BB962C8B-B14F-4D97-AF65-F5344CB8AC3E}">
        <p14:creationId xmlns:p14="http://schemas.microsoft.com/office/powerpoint/2010/main" val="314527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Why are we surveying now when we surveyed in 2023?</a:t>
            </a:r>
          </a:p>
          <a:p>
            <a:endParaRPr lang="en-US" dirty="0"/>
          </a:p>
          <a:p>
            <a:pPr marL="0" marR="0">
              <a:spcBef>
                <a:spcPts val="0"/>
              </a:spcBef>
              <a:spcAft>
                <a:spcPts val="0"/>
              </a:spcAft>
            </a:pPr>
            <a:r>
              <a:rPr lang="en-US" sz="1800" dirty="0">
                <a:effectLst/>
                <a:latin typeface="Asap" pitchFamily="2" charset="0"/>
                <a:ea typeface="Times New Roman" panose="02020603050405020304" pitchFamily="18" charset="0"/>
                <a:cs typeface="Times New Roman" panose="02020603050405020304" pitchFamily="18" charset="0"/>
              </a:rPr>
              <a:t>The CTR law requires WSDOT to report on CTR program performance every two years. Each jurisdiction can determine when to survey in the biennium. The Clark County Commute Trip Reduction Program changed its program to survey in the EVEN YEARS in 2024 for several reasons:</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We missed a survey due to the pandemic. </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To give worksites more time to complete the survey requirement by the end of the program biennium (June 30 of odd years). </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CTR Law requires each jurisdiction (City of Vancouver, for example) to have a CTR Plan. CTR Plans are due every 4 years in the odd years (2025, 2029, etc.).</a:t>
            </a:r>
          </a:p>
          <a:p>
            <a:pPr marL="0" marR="0">
              <a:spcBef>
                <a:spcPts val="0"/>
              </a:spcBef>
              <a:spcAft>
                <a:spcPts val="0"/>
              </a:spcAft>
            </a:pPr>
            <a:r>
              <a:rPr lang="en-US" sz="1800">
                <a:effectLst/>
                <a:latin typeface="Asap" pitchFamily="2" charset="0"/>
                <a:ea typeface="Times New Roman" panose="02020603050405020304" pitchFamily="18" charset="0"/>
                <a:cs typeface="Times New Roman" panose="02020603050405020304" pitchFamily="18" charset="0"/>
              </a:rPr>
              <a:t>In short, surveying in the even years gives us all more time to meet the program requirements. </a:t>
            </a:r>
          </a:p>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4</a:t>
            </a:fld>
            <a:endParaRPr lang="en-US"/>
          </a:p>
        </p:txBody>
      </p:sp>
    </p:spTree>
    <p:extLst>
      <p:ext uri="{BB962C8B-B14F-4D97-AF65-F5344CB8AC3E}">
        <p14:creationId xmlns:p14="http://schemas.microsoft.com/office/powerpoint/2010/main" val="151502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6</a:t>
            </a:fld>
            <a:endParaRPr lang="en-US"/>
          </a:p>
        </p:txBody>
      </p:sp>
    </p:spTree>
    <p:extLst>
      <p:ext uri="{BB962C8B-B14F-4D97-AF65-F5344CB8AC3E}">
        <p14:creationId xmlns:p14="http://schemas.microsoft.com/office/powerpoint/2010/main" val="230544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9</a:t>
            </a:fld>
            <a:endParaRPr lang="en-US"/>
          </a:p>
        </p:txBody>
      </p:sp>
    </p:spTree>
    <p:extLst>
      <p:ext uri="{BB962C8B-B14F-4D97-AF65-F5344CB8AC3E}">
        <p14:creationId xmlns:p14="http://schemas.microsoft.com/office/powerpoint/2010/main" val="238820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13</a:t>
            </a:fld>
            <a:endParaRPr lang="en-US"/>
          </a:p>
        </p:txBody>
      </p:sp>
    </p:spTree>
    <p:extLst>
      <p:ext uri="{BB962C8B-B14F-4D97-AF65-F5344CB8AC3E}">
        <p14:creationId xmlns:p14="http://schemas.microsoft.com/office/powerpoint/2010/main" val="229369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14</a:t>
            </a:fld>
            <a:endParaRPr lang="en-US"/>
          </a:p>
        </p:txBody>
      </p:sp>
    </p:spTree>
    <p:extLst>
      <p:ext uri="{BB962C8B-B14F-4D97-AF65-F5344CB8AC3E}">
        <p14:creationId xmlns:p14="http://schemas.microsoft.com/office/powerpoint/2010/main" val="254391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15</a:t>
            </a:fld>
            <a:endParaRPr lang="en-US"/>
          </a:p>
        </p:txBody>
      </p:sp>
    </p:spTree>
    <p:extLst>
      <p:ext uri="{BB962C8B-B14F-4D97-AF65-F5344CB8AC3E}">
        <p14:creationId xmlns:p14="http://schemas.microsoft.com/office/powerpoint/2010/main" val="412216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ef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51F13-D428-16CD-E940-595DD7795FCB}"/>
              </a:ext>
            </a:extLst>
          </p:cNvPr>
          <p:cNvSpPr/>
          <p:nvPr userDrawn="1"/>
        </p:nvSpPr>
        <p:spPr>
          <a:xfrm>
            <a:off x="0" y="4557010"/>
            <a:ext cx="12192000" cy="23009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1" y="425450"/>
            <a:ext cx="4809995" cy="6007100"/>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5413366" y="2283799"/>
            <a:ext cx="6085281" cy="1841705"/>
          </a:xfrm>
          <a:prstGeom prst="rect">
            <a:avLst/>
          </a:prstGeom>
        </p:spPr>
        <p:txBody>
          <a:bodyPr lIns="0" tIns="0" rIns="0" bIns="0"/>
          <a:lstStyle>
            <a:lvl1pPr marL="0" indent="0">
              <a:lnSpc>
                <a:spcPts val="5400"/>
              </a:lnSpc>
              <a:spcBef>
                <a:spcPts val="0"/>
              </a:spcBef>
              <a:buNone/>
              <a:defRPr sz="5400" baseline="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Goes Here</a:t>
            </a:r>
          </a:p>
        </p:txBody>
      </p:sp>
      <p:sp>
        <p:nvSpPr>
          <p:cNvPr id="14" name="Text Placeholder 13">
            <a:extLst>
              <a:ext uri="{FF2B5EF4-FFF2-40B4-BE49-F238E27FC236}">
                <a16:creationId xmlns:a16="http://schemas.microsoft.com/office/drawing/2014/main" id="{4AE3C09E-0F35-9A70-CF22-732FE52A1AD5}"/>
              </a:ext>
            </a:extLst>
          </p:cNvPr>
          <p:cNvSpPr>
            <a:spLocks noGrp="1"/>
          </p:cNvSpPr>
          <p:nvPr>
            <p:ph type="body" sz="quarter" idx="14" hasCustomPrompt="1"/>
          </p:nvPr>
        </p:nvSpPr>
        <p:spPr>
          <a:xfrm>
            <a:off x="5413366" y="5053263"/>
            <a:ext cx="6085281" cy="1006457"/>
          </a:xfrm>
          <a:prstGeom prst="rect">
            <a:avLst/>
          </a:prstGeom>
        </p:spPr>
        <p:txBody>
          <a:bodyPr lIns="0" tIns="0" rIns="0" bIns="0"/>
          <a:lstStyle>
            <a:lvl1pPr marL="0" indent="0">
              <a:buNone/>
              <a:defRPr sz="2000" b="0" baseline="0">
                <a:solidFill>
                  <a:schemeClr val="bg1"/>
                </a:solidFill>
                <a:latin typeface="Asap"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 Name</a:t>
            </a:r>
            <a:br>
              <a:rPr lang="en-US" dirty="0"/>
            </a:br>
            <a:r>
              <a:rPr lang="en-US" dirty="0"/>
              <a:t>Position and/or Department</a:t>
            </a:r>
            <a:br>
              <a:rPr lang="en-US" dirty="0"/>
            </a:br>
            <a:r>
              <a:rPr lang="en-US" dirty="0"/>
              <a:t>Date</a:t>
            </a:r>
          </a:p>
        </p:txBody>
      </p:sp>
      <p:pic>
        <p:nvPicPr>
          <p:cNvPr id="5" name="Picture 4">
            <a:extLst>
              <a:ext uri="{FF2B5EF4-FFF2-40B4-BE49-F238E27FC236}">
                <a16:creationId xmlns:a16="http://schemas.microsoft.com/office/drawing/2014/main" id="{6F3F0E10-3F13-5554-A52A-8DA73694DC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13366" y="439693"/>
            <a:ext cx="3787784" cy="1116528"/>
          </a:xfrm>
          <a:prstGeom prst="rect">
            <a:avLst/>
          </a:prstGeom>
        </p:spPr>
      </p:pic>
    </p:spTree>
    <p:extLst>
      <p:ext uri="{BB962C8B-B14F-4D97-AF65-F5344CB8AC3E}">
        <p14:creationId xmlns:p14="http://schemas.microsoft.com/office/powerpoint/2010/main" val="3693694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 Layout Righ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7AA9AF-3A91-F5D0-32D8-3EE6864C5016}"/>
              </a:ext>
            </a:extLst>
          </p:cNvPr>
          <p:cNvSpPr>
            <a:spLocks noGrp="1"/>
          </p:cNvSpPr>
          <p:nvPr>
            <p:ph type="pic" sz="quarter" idx="10"/>
          </p:nvPr>
        </p:nvSpPr>
        <p:spPr>
          <a:xfrm>
            <a:off x="6030283" y="149225"/>
            <a:ext cx="3093830" cy="6550025"/>
          </a:xfrm>
          <a:prstGeom prst="rect">
            <a:avLst/>
          </a:prstGeom>
        </p:spPr>
        <p:txBody>
          <a:bodyPr/>
          <a:lstStyle>
            <a:lvl1pPr marL="0" indent="0">
              <a:buFontTx/>
              <a:buNone/>
              <a:defRPr>
                <a:latin typeface="Asap" pitchFamily="2" charset="0"/>
              </a:defRPr>
            </a:lvl1pPr>
          </a:lstStyle>
          <a:p>
            <a:endParaRPr lang="en-US" dirty="0"/>
          </a:p>
        </p:txBody>
      </p:sp>
      <p:sp>
        <p:nvSpPr>
          <p:cNvPr id="4" name="Picture Placeholder 2">
            <a:extLst>
              <a:ext uri="{FF2B5EF4-FFF2-40B4-BE49-F238E27FC236}">
                <a16:creationId xmlns:a16="http://schemas.microsoft.com/office/drawing/2014/main" id="{EFB9BB6C-8220-761F-40FC-A26C3E3F2910}"/>
              </a:ext>
            </a:extLst>
          </p:cNvPr>
          <p:cNvSpPr>
            <a:spLocks noGrp="1"/>
          </p:cNvSpPr>
          <p:nvPr>
            <p:ph type="pic" sz="quarter" idx="11"/>
          </p:nvPr>
        </p:nvSpPr>
        <p:spPr>
          <a:xfrm>
            <a:off x="9290318" y="149224"/>
            <a:ext cx="2765843" cy="3199435"/>
          </a:xfrm>
          <a:prstGeom prst="rect">
            <a:avLst/>
          </a:prstGeom>
        </p:spPr>
        <p:txBody>
          <a:bodyPr/>
          <a:lstStyle>
            <a:lvl1pPr marL="0" indent="0">
              <a:buFontTx/>
              <a:buNone/>
              <a:defRPr>
                <a:latin typeface="Asap" pitchFamily="2" charset="0"/>
              </a:defRPr>
            </a:lvl1pPr>
          </a:lstStyle>
          <a:p>
            <a:endParaRPr lang="en-US" dirty="0"/>
          </a:p>
        </p:txBody>
      </p:sp>
      <p:sp>
        <p:nvSpPr>
          <p:cNvPr id="2" name="Picture Placeholder 2">
            <a:extLst>
              <a:ext uri="{FF2B5EF4-FFF2-40B4-BE49-F238E27FC236}">
                <a16:creationId xmlns:a16="http://schemas.microsoft.com/office/drawing/2014/main" id="{AE89B85F-EBF1-4BDD-4E38-D7A7C8A9DE21}"/>
              </a:ext>
            </a:extLst>
          </p:cNvPr>
          <p:cNvSpPr>
            <a:spLocks noGrp="1"/>
          </p:cNvSpPr>
          <p:nvPr>
            <p:ph type="pic" sz="quarter" idx="12"/>
          </p:nvPr>
        </p:nvSpPr>
        <p:spPr>
          <a:xfrm>
            <a:off x="9290318" y="3509342"/>
            <a:ext cx="2765843" cy="3199435"/>
          </a:xfrm>
          <a:prstGeom prst="rect">
            <a:avLst/>
          </a:prstGeom>
        </p:spPr>
        <p:txBody>
          <a:bodyPr/>
          <a:lstStyle>
            <a:lvl1pPr marL="0" indent="0">
              <a:buFontTx/>
              <a:buNone/>
              <a:defRPr>
                <a:latin typeface="Asap" pitchFamily="2" charset="0"/>
              </a:defRPr>
            </a:lvl1pPr>
          </a:lstStyle>
          <a:p>
            <a:endParaRPr lang="en-US" dirty="0"/>
          </a:p>
        </p:txBody>
      </p:sp>
      <p:sp>
        <p:nvSpPr>
          <p:cNvPr id="8" name="Text Placeholder 7">
            <a:extLst>
              <a:ext uri="{FF2B5EF4-FFF2-40B4-BE49-F238E27FC236}">
                <a16:creationId xmlns:a16="http://schemas.microsoft.com/office/drawing/2014/main" id="{949863AF-15C9-C154-57E6-95C0F0B48219}"/>
              </a:ext>
            </a:extLst>
          </p:cNvPr>
          <p:cNvSpPr>
            <a:spLocks noGrp="1"/>
          </p:cNvSpPr>
          <p:nvPr>
            <p:ph type="body" sz="quarter" idx="13" hasCustomPrompt="1"/>
          </p:nvPr>
        </p:nvSpPr>
        <p:spPr>
          <a:xfrm>
            <a:off x="685800" y="416942"/>
            <a:ext cx="5029200" cy="1411467"/>
          </a:xfrm>
          <a:prstGeom prst="rect">
            <a:avLst/>
          </a:prstGeom>
        </p:spPr>
        <p:txBody>
          <a:bodyPr lIns="0" tIns="0" rIns="0" bIns="0"/>
          <a:lstStyle>
            <a:lvl1pPr marL="0" indent="0">
              <a:lnSpc>
                <a:spcPct val="100000"/>
              </a:lnSpc>
              <a:spcBef>
                <a:spcPts val="0"/>
              </a:spcBef>
              <a:buNone/>
              <a:defRPr sz="4000">
                <a:solidFill>
                  <a:srgbClr val="00334A"/>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Image Layout</a:t>
            </a:r>
          </a:p>
          <a:p>
            <a:pPr lvl="0"/>
            <a:r>
              <a:rPr lang="en-US" dirty="0"/>
              <a:t>Header Goes Here</a:t>
            </a:r>
          </a:p>
        </p:txBody>
      </p:sp>
      <p:sp>
        <p:nvSpPr>
          <p:cNvPr id="12" name="Text Placeholder 5">
            <a:extLst>
              <a:ext uri="{FF2B5EF4-FFF2-40B4-BE49-F238E27FC236}">
                <a16:creationId xmlns:a16="http://schemas.microsoft.com/office/drawing/2014/main" id="{6DB977B7-B722-9E3A-7BFD-058BC9AAF6B4}"/>
              </a:ext>
            </a:extLst>
          </p:cNvPr>
          <p:cNvSpPr>
            <a:spLocks noGrp="1"/>
          </p:cNvSpPr>
          <p:nvPr>
            <p:ph type="body" sz="quarter" idx="15" hasCustomPrompt="1"/>
          </p:nvPr>
        </p:nvSpPr>
        <p:spPr>
          <a:xfrm>
            <a:off x="685800" y="3618514"/>
            <a:ext cx="5029200" cy="491366"/>
          </a:xfrm>
          <a:prstGeom prst="rect">
            <a:avLst/>
          </a:prstGeom>
        </p:spPr>
        <p:txBody>
          <a:bodyPr lIns="0" tIns="0" rIns="0" bIns="0"/>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a:p>
            <a:pPr lvl="0"/>
            <a:r>
              <a:rPr lang="en-US" dirty="0"/>
              <a:t>Text</a:t>
            </a:r>
          </a:p>
          <a:p>
            <a:pPr lvl="0"/>
            <a:r>
              <a:rPr lang="en-US" dirty="0"/>
              <a:t>Text</a:t>
            </a:r>
          </a:p>
        </p:txBody>
      </p:sp>
      <p:pic>
        <p:nvPicPr>
          <p:cNvPr id="5" name="Picture 4">
            <a:extLst>
              <a:ext uri="{FF2B5EF4-FFF2-40B4-BE49-F238E27FC236}">
                <a16:creationId xmlns:a16="http://schemas.microsoft.com/office/drawing/2014/main" id="{CE41D74E-6563-526C-EBB3-DB73768886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
        <p:nvSpPr>
          <p:cNvPr id="7" name="Text Placeholder 6">
            <a:extLst>
              <a:ext uri="{FF2B5EF4-FFF2-40B4-BE49-F238E27FC236}">
                <a16:creationId xmlns:a16="http://schemas.microsoft.com/office/drawing/2014/main" id="{7641ED1C-E04F-1202-1E7D-A6B2EFCF9DB5}"/>
              </a:ext>
            </a:extLst>
          </p:cNvPr>
          <p:cNvSpPr>
            <a:spLocks noGrp="1"/>
          </p:cNvSpPr>
          <p:nvPr>
            <p:ph type="body" sz="quarter" idx="16" hasCustomPrompt="1"/>
          </p:nvPr>
        </p:nvSpPr>
        <p:spPr>
          <a:xfrm>
            <a:off x="685800" y="2294308"/>
            <a:ext cx="5029200" cy="576262"/>
          </a:xfrm>
          <a:prstGeom prst="rect">
            <a:avLst/>
          </a:prstGeom>
        </p:spPr>
        <p:txBody>
          <a:bodyPr lIns="0" tIns="0" rIns="0" bIns="0"/>
          <a:lstStyle>
            <a:lvl1pPr marL="0" indent="0">
              <a:buNone/>
              <a:defRPr sz="2800">
                <a:solidFill>
                  <a:schemeClr val="accent1"/>
                </a:solidFill>
                <a:latin typeface="Asap SemiBold" pitchFamily="2" charset="0"/>
              </a:defRPr>
            </a:lvl1pPr>
            <a:lvl2pPr marL="457200" indent="0">
              <a:buNone/>
              <a:defRPr sz="2000">
                <a:latin typeface="Asap" pitchFamily="2" charset="0"/>
              </a:defRPr>
            </a:lvl2pPr>
            <a:lvl3pPr marL="914400" indent="0">
              <a:buNone/>
              <a:defRPr sz="1800">
                <a:latin typeface="Asap" pitchFamily="2" charset="0"/>
              </a:defRPr>
            </a:lvl3pPr>
            <a:lvl4pPr marL="1371600" indent="0">
              <a:buNone/>
              <a:defRPr sz="1600">
                <a:latin typeface="Asap" pitchFamily="2" charset="0"/>
              </a:defRPr>
            </a:lvl4pPr>
            <a:lvl5pPr marL="1828800" indent="0">
              <a:buNone/>
              <a:defRPr sz="1600">
                <a:latin typeface="Asap" pitchFamily="2" charset="0"/>
              </a:defRPr>
            </a:lvl5pPr>
          </a:lstStyle>
          <a:p>
            <a:pPr lvl="0"/>
            <a:r>
              <a:rPr lang="en-US" dirty="0"/>
              <a:t>Subhead here (ASAP </a:t>
            </a:r>
            <a:r>
              <a:rPr lang="en-US" dirty="0" err="1"/>
              <a:t>SemiBold</a:t>
            </a:r>
            <a:r>
              <a:rPr lang="en-US" dirty="0"/>
              <a:t> 24-28pt)</a:t>
            </a:r>
          </a:p>
        </p:txBody>
      </p:sp>
    </p:spTree>
    <p:extLst>
      <p:ext uri="{BB962C8B-B14F-4D97-AF65-F5344CB8AC3E}">
        <p14:creationId xmlns:p14="http://schemas.microsoft.com/office/powerpoint/2010/main" val="669259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 Layout Spl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6547946" y="556590"/>
            <a:ext cx="5186999" cy="2971801"/>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699942" y="398865"/>
            <a:ext cx="5396058" cy="1613105"/>
          </a:xfrm>
          <a:prstGeom prst="rect">
            <a:avLst/>
          </a:prstGeom>
        </p:spPr>
        <p:txBody>
          <a:bodyPr lIns="0" tIns="0" rIns="0" bIns="0"/>
          <a:lstStyle>
            <a:lvl1pPr marL="0" indent="0">
              <a:lnSpc>
                <a:spcPts val="5400"/>
              </a:lnSpc>
              <a:spcBef>
                <a:spcPts val="0"/>
              </a:spcBef>
              <a:buNone/>
              <a:defRPr sz="48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Image Layout</a:t>
            </a:r>
          </a:p>
        </p:txBody>
      </p:sp>
      <p:sp>
        <p:nvSpPr>
          <p:cNvPr id="6" name="Picture Placeholder 5">
            <a:extLst>
              <a:ext uri="{FF2B5EF4-FFF2-40B4-BE49-F238E27FC236}">
                <a16:creationId xmlns:a16="http://schemas.microsoft.com/office/drawing/2014/main" id="{E5D2268C-D14C-20E3-BBD7-D7842E2E21AF}"/>
              </a:ext>
            </a:extLst>
          </p:cNvPr>
          <p:cNvSpPr>
            <a:spLocks noGrp="1"/>
          </p:cNvSpPr>
          <p:nvPr>
            <p:ph type="pic" sz="quarter" idx="14"/>
          </p:nvPr>
        </p:nvSpPr>
        <p:spPr>
          <a:xfrm>
            <a:off x="459756" y="3542821"/>
            <a:ext cx="2551801" cy="2479675"/>
          </a:xfrm>
          <a:prstGeom prst="rect">
            <a:avLst/>
          </a:prstGeom>
        </p:spPr>
        <p:txBody>
          <a:bodyPr/>
          <a:lstStyle>
            <a:lvl1pPr marL="0" indent="0">
              <a:buFontTx/>
              <a:buNone/>
              <a:defRPr>
                <a:latin typeface="Asap" pitchFamily="2" charset="0"/>
              </a:defRPr>
            </a:lvl1pPr>
          </a:lstStyle>
          <a:p>
            <a:endParaRPr lang="en-US" dirty="0"/>
          </a:p>
        </p:txBody>
      </p:sp>
      <p:sp>
        <p:nvSpPr>
          <p:cNvPr id="8" name="Picture Placeholder 5">
            <a:extLst>
              <a:ext uri="{FF2B5EF4-FFF2-40B4-BE49-F238E27FC236}">
                <a16:creationId xmlns:a16="http://schemas.microsoft.com/office/drawing/2014/main" id="{7C4E6928-F157-2671-1AB2-4DBCD656612F}"/>
              </a:ext>
            </a:extLst>
          </p:cNvPr>
          <p:cNvSpPr>
            <a:spLocks noGrp="1"/>
          </p:cNvSpPr>
          <p:nvPr>
            <p:ph type="pic" sz="quarter" idx="15"/>
          </p:nvPr>
        </p:nvSpPr>
        <p:spPr>
          <a:xfrm>
            <a:off x="3301312" y="3542821"/>
            <a:ext cx="2551801" cy="2479675"/>
          </a:xfrm>
          <a:prstGeom prst="rect">
            <a:avLst/>
          </a:prstGeom>
        </p:spPr>
        <p:txBody>
          <a:bodyPr/>
          <a:lstStyle>
            <a:lvl1pPr marL="0" indent="0">
              <a:buFontTx/>
              <a:buNone/>
              <a:defRPr>
                <a:latin typeface="Asap" pitchFamily="2" charset="0"/>
              </a:defRPr>
            </a:lvl1pPr>
          </a:lstStyle>
          <a:p>
            <a:endParaRPr lang="en-US" dirty="0"/>
          </a:p>
        </p:txBody>
      </p:sp>
      <p:sp>
        <p:nvSpPr>
          <p:cNvPr id="9" name="Text Placeholder 8">
            <a:extLst>
              <a:ext uri="{FF2B5EF4-FFF2-40B4-BE49-F238E27FC236}">
                <a16:creationId xmlns:a16="http://schemas.microsoft.com/office/drawing/2014/main" id="{E3988E63-7422-F979-F00F-8109D888F97E}"/>
              </a:ext>
            </a:extLst>
          </p:cNvPr>
          <p:cNvSpPr>
            <a:spLocks noGrp="1"/>
          </p:cNvSpPr>
          <p:nvPr>
            <p:ph type="body" sz="quarter" idx="16" hasCustomPrompt="1"/>
          </p:nvPr>
        </p:nvSpPr>
        <p:spPr>
          <a:xfrm>
            <a:off x="699942" y="2343138"/>
            <a:ext cx="5396058" cy="755650"/>
          </a:xfrm>
          <a:prstGeom prst="rect">
            <a:avLst/>
          </a:prstGeom>
        </p:spPr>
        <p:txBody>
          <a:bodyPr lIns="0" tIns="0" rIns="0" bIns="0"/>
          <a:lstStyle>
            <a:lvl1pPr marL="0" indent="0">
              <a:buNone/>
              <a:defRPr sz="2800">
                <a:solidFill>
                  <a:schemeClr val="accent1"/>
                </a:solidFill>
                <a:latin typeface="Asap SemiBold" pitchFamily="2" charset="0"/>
              </a:defRPr>
            </a:lvl1pPr>
            <a:lvl2pPr marL="457200" indent="0">
              <a:buNone/>
              <a:defRPr sz="2000">
                <a:latin typeface="Asap" pitchFamily="2" charset="0"/>
              </a:defRPr>
            </a:lvl2pPr>
            <a:lvl3pPr marL="914400" indent="0">
              <a:buNone/>
              <a:defRPr sz="1800">
                <a:latin typeface="Asap" pitchFamily="2" charset="0"/>
              </a:defRPr>
            </a:lvl3pPr>
            <a:lvl4pPr marL="1371600" indent="0">
              <a:buNone/>
              <a:defRPr sz="1600">
                <a:latin typeface="Asap" pitchFamily="2" charset="0"/>
              </a:defRPr>
            </a:lvl4pPr>
            <a:lvl5pPr marL="1828800" indent="0">
              <a:buNone/>
              <a:defRPr sz="1600">
                <a:latin typeface="Asap" pitchFamily="2" charset="0"/>
              </a:defRPr>
            </a:lvl5pPr>
          </a:lstStyle>
          <a:p>
            <a:pPr lvl="0"/>
            <a:r>
              <a:rPr lang="en-US" dirty="0"/>
              <a:t>Subhead here (ASAP </a:t>
            </a:r>
            <a:r>
              <a:rPr lang="en-US" dirty="0" err="1"/>
              <a:t>SemiBold</a:t>
            </a:r>
            <a:r>
              <a:rPr lang="en-US" dirty="0"/>
              <a:t> 24-28pt)</a:t>
            </a:r>
          </a:p>
        </p:txBody>
      </p:sp>
      <p:sp>
        <p:nvSpPr>
          <p:cNvPr id="11" name="Text Placeholder 10">
            <a:extLst>
              <a:ext uri="{FF2B5EF4-FFF2-40B4-BE49-F238E27FC236}">
                <a16:creationId xmlns:a16="http://schemas.microsoft.com/office/drawing/2014/main" id="{A852EB0F-5804-2CC5-BA80-5FE0EF7998BF}"/>
              </a:ext>
            </a:extLst>
          </p:cNvPr>
          <p:cNvSpPr>
            <a:spLocks noGrp="1"/>
          </p:cNvSpPr>
          <p:nvPr>
            <p:ph type="body" sz="quarter" idx="17" hasCustomPrompt="1"/>
          </p:nvPr>
        </p:nvSpPr>
        <p:spPr>
          <a:xfrm>
            <a:off x="6548438" y="3906838"/>
            <a:ext cx="4950209" cy="2214365"/>
          </a:xfrm>
          <a:prstGeom prst="rect">
            <a:avLst/>
          </a:prstGeom>
        </p:spPr>
        <p:txBody>
          <a:bodyPr/>
          <a:lstStyle>
            <a:lvl1pPr>
              <a:defRPr sz="2000" baseline="0">
                <a:solidFill>
                  <a:schemeClr val="tx1"/>
                </a:solidFill>
                <a:latin typeface="Asap" pitchFamily="2" charset="0"/>
              </a:defRPr>
            </a:lvl1pPr>
          </a:lstStyle>
          <a:p>
            <a:pPr lvl="0"/>
            <a:r>
              <a:rPr lang="en-US" dirty="0"/>
              <a:t>Text</a:t>
            </a:r>
          </a:p>
          <a:p>
            <a:pPr lvl="0"/>
            <a:r>
              <a:rPr lang="en-US" dirty="0"/>
              <a:t>Text</a:t>
            </a:r>
          </a:p>
          <a:p>
            <a:pPr lvl="0"/>
            <a:r>
              <a:rPr lang="en-US" dirty="0"/>
              <a:t>Text</a:t>
            </a:r>
          </a:p>
        </p:txBody>
      </p:sp>
      <p:pic>
        <p:nvPicPr>
          <p:cNvPr id="4" name="Picture 3">
            <a:extLst>
              <a:ext uri="{FF2B5EF4-FFF2-40B4-BE49-F238E27FC236}">
                <a16:creationId xmlns:a16="http://schemas.microsoft.com/office/drawing/2014/main" id="{68A32AF2-77AA-3D3D-C5BF-A966123E55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791835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ection Navy Ba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404599" y="1"/>
            <a:ext cx="5691401" cy="5991911"/>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6548510" y="1441064"/>
            <a:ext cx="4950137" cy="1411467"/>
          </a:xfrm>
          <a:prstGeom prst="rect">
            <a:avLst/>
          </a:prstGeom>
        </p:spPr>
        <p:txBody>
          <a:bodyPr lIns="0" tIns="0" rIns="0" bIns="0"/>
          <a:lstStyle>
            <a:lvl1pPr marL="0" indent="0">
              <a:lnSpc>
                <a:spcPct val="100000"/>
              </a:lnSpc>
              <a:spcBef>
                <a:spcPts val="0"/>
              </a:spcBef>
              <a:buNone/>
              <a:defRPr sz="40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a:t>
            </a:r>
            <a:br>
              <a:rPr lang="en-US" dirty="0"/>
            </a:br>
            <a:r>
              <a:rPr lang="en-US" dirty="0"/>
              <a:t>Goes Here</a:t>
            </a:r>
          </a:p>
        </p:txBody>
      </p:sp>
      <p:sp>
        <p:nvSpPr>
          <p:cNvPr id="5" name="Text Placeholder 5">
            <a:extLst>
              <a:ext uri="{FF2B5EF4-FFF2-40B4-BE49-F238E27FC236}">
                <a16:creationId xmlns:a16="http://schemas.microsoft.com/office/drawing/2014/main" id="{796289DB-C14E-2687-41E3-F54DFA60850D}"/>
              </a:ext>
            </a:extLst>
          </p:cNvPr>
          <p:cNvSpPr>
            <a:spLocks noGrp="1"/>
          </p:cNvSpPr>
          <p:nvPr>
            <p:ph type="body" sz="quarter" idx="14" hasCustomPrompt="1"/>
          </p:nvPr>
        </p:nvSpPr>
        <p:spPr>
          <a:xfrm>
            <a:off x="6548511" y="3250095"/>
            <a:ext cx="4950136" cy="2295456"/>
          </a:xfrm>
          <a:prstGeom prst="rect">
            <a:avLst/>
          </a:prstGeom>
        </p:spPr>
        <p:txBody>
          <a:bodyPr/>
          <a:lstStyle>
            <a:lvl1pPr marL="457200" indent="-457200">
              <a:buFont typeface="Arial" panose="020B0604020202020204" pitchFamily="34" charset="0"/>
              <a:buChar char="•"/>
              <a:defRPr sz="2400">
                <a:solidFill>
                  <a:schemeClr val="bg1"/>
                </a:solidFill>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Topic 1</a:t>
            </a:r>
          </a:p>
          <a:p>
            <a:pPr lvl="0"/>
            <a:r>
              <a:rPr lang="en-US" dirty="0"/>
              <a:t>Supporting Topic 2</a:t>
            </a:r>
          </a:p>
          <a:p>
            <a:pPr lvl="0"/>
            <a:r>
              <a:rPr lang="en-US" dirty="0"/>
              <a:t>Supporting Topic 3</a:t>
            </a:r>
          </a:p>
        </p:txBody>
      </p:sp>
      <p:pic>
        <p:nvPicPr>
          <p:cNvPr id="9" name="Picture 8">
            <a:extLst>
              <a:ext uri="{FF2B5EF4-FFF2-40B4-BE49-F238E27FC236}">
                <a16:creationId xmlns:a16="http://schemas.microsoft.com/office/drawing/2014/main" id="{323EE3A5-1F32-07DF-92D1-3BFAAF187B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1043144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ection 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7409792" cy="6858000"/>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7255042" y="0"/>
            <a:ext cx="49369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7712460" y="407476"/>
            <a:ext cx="3786187" cy="1600229"/>
          </a:xfrm>
          <a:prstGeom prst="rect">
            <a:avLst/>
          </a:prstGeom>
        </p:spPr>
        <p:txBody>
          <a:bodyPr lIns="0" tIns="0" rIns="0" bIns="0"/>
          <a:lstStyle>
            <a:lvl1pPr marL="0" indent="0">
              <a:lnSpc>
                <a:spcPct val="100000"/>
              </a:lnSpc>
              <a:spcBef>
                <a:spcPts val="0"/>
              </a:spcBef>
              <a:buNone/>
              <a:defRPr sz="40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Goes Here</a:t>
            </a:r>
          </a:p>
        </p:txBody>
      </p:sp>
      <p:sp>
        <p:nvSpPr>
          <p:cNvPr id="7" name="Text Placeholder 6">
            <a:extLst>
              <a:ext uri="{FF2B5EF4-FFF2-40B4-BE49-F238E27FC236}">
                <a16:creationId xmlns:a16="http://schemas.microsoft.com/office/drawing/2014/main" id="{FF3236D2-B3AB-33C1-38E9-2887D42DE0A0}"/>
              </a:ext>
            </a:extLst>
          </p:cNvPr>
          <p:cNvSpPr>
            <a:spLocks noGrp="1"/>
          </p:cNvSpPr>
          <p:nvPr>
            <p:ph type="body" sz="quarter" idx="15" hasCustomPrompt="1"/>
          </p:nvPr>
        </p:nvSpPr>
        <p:spPr>
          <a:xfrm>
            <a:off x="7712460" y="2634916"/>
            <a:ext cx="3786187" cy="3278522"/>
          </a:xfrm>
          <a:prstGeom prst="rect">
            <a:avLst/>
          </a:prstGeom>
        </p:spPr>
        <p:txBody>
          <a:bodyPr/>
          <a:lstStyle>
            <a:lvl1pPr>
              <a:defRPr sz="2400">
                <a:solidFill>
                  <a:schemeClr val="bg1"/>
                </a:solidFill>
              </a:defRPr>
            </a:lvl1pPr>
          </a:lstStyle>
          <a:p>
            <a:pPr lvl="0"/>
            <a:r>
              <a:rPr lang="en-US" dirty="0"/>
              <a:t>Supporting Topic 1</a:t>
            </a:r>
          </a:p>
          <a:p>
            <a:pPr lvl="0"/>
            <a:r>
              <a:rPr lang="en-US" dirty="0"/>
              <a:t>Supporting Topic 2</a:t>
            </a:r>
          </a:p>
          <a:p>
            <a:pPr lvl="0"/>
            <a:r>
              <a:rPr lang="en-US" dirty="0"/>
              <a:t>Supporting Topic 3</a:t>
            </a:r>
          </a:p>
        </p:txBody>
      </p:sp>
      <p:sp>
        <p:nvSpPr>
          <p:cNvPr id="6" name="Footer Placeholder 2">
            <a:extLst>
              <a:ext uri="{FF2B5EF4-FFF2-40B4-BE49-F238E27FC236}">
                <a16:creationId xmlns:a16="http://schemas.microsoft.com/office/drawing/2014/main" id="{4A8D71B6-8DB4-2DAB-E084-F0B1E7D2313D}"/>
              </a:ext>
            </a:extLst>
          </p:cNvPr>
          <p:cNvSpPr txBox="1">
            <a:spLocks/>
          </p:cNvSpPr>
          <p:nvPr userDrawn="1"/>
        </p:nvSpPr>
        <p:spPr>
          <a:xfrm>
            <a:off x="457199" y="6121203"/>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pic>
        <p:nvPicPr>
          <p:cNvPr id="8" name="Picture 7">
            <a:extLst>
              <a:ext uri="{FF2B5EF4-FFF2-40B4-BE49-F238E27FC236}">
                <a16:creationId xmlns:a16="http://schemas.microsoft.com/office/drawing/2014/main" id="{AD708CB0-E73C-E966-83FD-BD0A59D42C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9" name="Footer Placeholder 2">
            <a:extLst>
              <a:ext uri="{FF2B5EF4-FFF2-40B4-BE49-F238E27FC236}">
                <a16:creationId xmlns:a16="http://schemas.microsoft.com/office/drawing/2014/main" id="{DBCC6DE5-A030-0C1E-149C-623CD8B70A3E}"/>
              </a:ext>
            </a:extLst>
          </p:cNvPr>
          <p:cNvSpPr txBox="1">
            <a:spLocks/>
          </p:cNvSpPr>
          <p:nvPr userDrawn="1"/>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2430394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ection Image Bac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12192000" cy="6858000"/>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pic>
        <p:nvPicPr>
          <p:cNvPr id="6" name="Picture 5">
            <a:extLst>
              <a:ext uri="{FF2B5EF4-FFF2-40B4-BE49-F238E27FC236}">
                <a16:creationId xmlns:a16="http://schemas.microsoft.com/office/drawing/2014/main" id="{5D107F90-7A12-F604-592F-543364BF23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589509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Questions/Thank You">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1689652"/>
            <a:ext cx="12192000" cy="3846445"/>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pic>
        <p:nvPicPr>
          <p:cNvPr id="8" name="Picture 7">
            <a:extLst>
              <a:ext uri="{FF2B5EF4-FFF2-40B4-BE49-F238E27FC236}">
                <a16:creationId xmlns:a16="http://schemas.microsoft.com/office/drawing/2014/main" id="{992690A3-73B2-88D5-0A85-DBA772BB35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3" name="Text Placeholder 4">
            <a:extLst>
              <a:ext uri="{FF2B5EF4-FFF2-40B4-BE49-F238E27FC236}">
                <a16:creationId xmlns:a16="http://schemas.microsoft.com/office/drawing/2014/main" id="{3AB40951-7BF8-DA71-8EC2-B03BE3028CB6}"/>
              </a:ext>
            </a:extLst>
          </p:cNvPr>
          <p:cNvSpPr>
            <a:spLocks noGrp="1"/>
          </p:cNvSpPr>
          <p:nvPr>
            <p:ph type="body" sz="quarter" idx="12" hasCustomPrompt="1"/>
          </p:nvPr>
        </p:nvSpPr>
        <p:spPr>
          <a:xfrm>
            <a:off x="685800" y="407476"/>
            <a:ext cx="10812847" cy="735702"/>
          </a:xfrm>
          <a:prstGeom prst="rect">
            <a:avLst/>
          </a:prstGeom>
        </p:spPr>
        <p:txBody>
          <a:bodyPr/>
          <a:lstStyle>
            <a:lvl1pPr marL="0" indent="0" algn="ctr">
              <a:buNone/>
              <a:defRPr sz="4800">
                <a:solidFill>
                  <a:schemeClr val="tx2"/>
                </a:solidFill>
                <a:latin typeface="IBM Plex Sans SemiBold" panose="020B0703050203000203" pitchFamily="34" charset="0"/>
              </a:defRPr>
            </a:lvl1pPr>
          </a:lstStyle>
          <a:p>
            <a:pPr lvl="0"/>
            <a:r>
              <a:rPr lang="en-US" dirty="0"/>
              <a:t>Discussion</a:t>
            </a:r>
          </a:p>
        </p:txBody>
      </p:sp>
    </p:spTree>
    <p:extLst>
      <p:ext uri="{BB962C8B-B14F-4D97-AF65-F5344CB8AC3E}">
        <p14:creationId xmlns:p14="http://schemas.microsoft.com/office/powerpoint/2010/main" val="73059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mage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8E225-D80C-4C72-AEBD-146DB73B2187}"/>
              </a:ext>
            </a:extLst>
          </p:cNvPr>
          <p:cNvSpPr>
            <a:spLocks noGrp="1"/>
          </p:cNvSpPr>
          <p:nvPr>
            <p:ph type="pic" sz="quarter" idx="10"/>
          </p:nvPr>
        </p:nvSpPr>
        <p:spPr>
          <a:xfrm>
            <a:off x="381000" y="2286000"/>
            <a:ext cx="5715000" cy="4572000"/>
          </a:xfrm>
          <a:prstGeom prst="rect">
            <a:avLst/>
          </a:prstGeom>
        </p:spPr>
        <p:txBody>
          <a:bodyPr/>
          <a:lstStyle>
            <a:lvl1pPr marL="0" indent="0">
              <a:buFontTx/>
              <a:buNone/>
              <a:defRPr>
                <a:latin typeface="Asap" pitchFamily="2" charset="0"/>
              </a:defRPr>
            </a:lvl1pPr>
          </a:lstStyle>
          <a:p>
            <a:endParaRPr lang="en-US" dirty="0"/>
          </a:p>
        </p:txBody>
      </p:sp>
      <p:sp>
        <p:nvSpPr>
          <p:cNvPr id="5" name="Picture Placeholder 4">
            <a:extLst>
              <a:ext uri="{FF2B5EF4-FFF2-40B4-BE49-F238E27FC236}">
                <a16:creationId xmlns:a16="http://schemas.microsoft.com/office/drawing/2014/main" id="{512C884D-3394-4CB1-8FE8-8FA0FCF61672}"/>
              </a:ext>
            </a:extLst>
          </p:cNvPr>
          <p:cNvSpPr>
            <a:spLocks noGrp="1"/>
          </p:cNvSpPr>
          <p:nvPr>
            <p:ph type="pic" sz="quarter" idx="11"/>
          </p:nvPr>
        </p:nvSpPr>
        <p:spPr>
          <a:xfrm>
            <a:off x="6781800" y="0"/>
            <a:ext cx="5029200" cy="22860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D2BB726F-C86E-9E41-F93E-7A4C5F61A36E}"/>
              </a:ext>
            </a:extLst>
          </p:cNvPr>
          <p:cNvSpPr>
            <a:spLocks noGrp="1"/>
          </p:cNvSpPr>
          <p:nvPr>
            <p:ph type="body" sz="quarter" idx="13" hasCustomPrompt="1"/>
          </p:nvPr>
        </p:nvSpPr>
        <p:spPr>
          <a:xfrm>
            <a:off x="685800" y="398865"/>
            <a:ext cx="5514765" cy="1411467"/>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 Image Layout</a:t>
            </a:r>
          </a:p>
          <a:p>
            <a:pPr lvl="0"/>
            <a:r>
              <a:rPr lang="en-US" dirty="0"/>
              <a:t>Header Goes Here</a:t>
            </a:r>
          </a:p>
        </p:txBody>
      </p:sp>
      <p:sp>
        <p:nvSpPr>
          <p:cNvPr id="11" name="Text Placeholder 10">
            <a:extLst>
              <a:ext uri="{FF2B5EF4-FFF2-40B4-BE49-F238E27FC236}">
                <a16:creationId xmlns:a16="http://schemas.microsoft.com/office/drawing/2014/main" id="{2C8037B9-8AA3-84CC-1BC9-991C59A0FBD9}"/>
              </a:ext>
            </a:extLst>
          </p:cNvPr>
          <p:cNvSpPr>
            <a:spLocks noGrp="1"/>
          </p:cNvSpPr>
          <p:nvPr>
            <p:ph type="body" sz="quarter" idx="16" hasCustomPrompt="1"/>
          </p:nvPr>
        </p:nvSpPr>
        <p:spPr>
          <a:xfrm>
            <a:off x="6781800" y="2614613"/>
            <a:ext cx="4716847" cy="3508375"/>
          </a:xfrm>
          <a:prstGeom prst="rect">
            <a:avLst/>
          </a:prstGeom>
        </p:spPr>
        <p:txBody>
          <a:bodyPr lIns="0" tIns="0" rIns="0" bIns="0"/>
          <a:lstStyle>
            <a:lvl1pPr>
              <a:defRPr sz="2400"/>
            </a:lvl1pPr>
          </a:lstStyle>
          <a:p>
            <a:pPr lvl="0"/>
            <a:r>
              <a:rPr lang="en-US" dirty="0"/>
              <a:t>Text Here (ASAP Regular 20-22pt)</a:t>
            </a:r>
          </a:p>
        </p:txBody>
      </p:sp>
      <p:sp>
        <p:nvSpPr>
          <p:cNvPr id="6" name="Footer Placeholder 2">
            <a:extLst>
              <a:ext uri="{FF2B5EF4-FFF2-40B4-BE49-F238E27FC236}">
                <a16:creationId xmlns:a16="http://schemas.microsoft.com/office/drawing/2014/main" id="{2E81BFD5-44CB-6BB3-3A22-2A3546C0E7AC}"/>
              </a:ext>
            </a:extLst>
          </p:cNvPr>
          <p:cNvSpPr txBox="1">
            <a:spLocks/>
          </p:cNvSpPr>
          <p:nvPr userDrawn="1"/>
        </p:nvSpPr>
        <p:spPr>
          <a:xfrm>
            <a:off x="457199" y="6121203"/>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pic>
        <p:nvPicPr>
          <p:cNvPr id="8" name="Picture 7">
            <a:extLst>
              <a:ext uri="{FF2B5EF4-FFF2-40B4-BE49-F238E27FC236}">
                <a16:creationId xmlns:a16="http://schemas.microsoft.com/office/drawing/2014/main" id="{01C16575-1952-BC11-CCA3-A891B4A4D8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9" name="Footer Placeholder 2">
            <a:extLst>
              <a:ext uri="{FF2B5EF4-FFF2-40B4-BE49-F238E27FC236}">
                <a16:creationId xmlns:a16="http://schemas.microsoft.com/office/drawing/2014/main" id="{E24DF86D-06A6-B6D3-185A-65D89F9177B5}"/>
              </a:ext>
            </a:extLst>
          </p:cNvPr>
          <p:cNvSpPr txBox="1">
            <a:spLocks/>
          </p:cNvSpPr>
          <p:nvPr userDrawn="1"/>
        </p:nvSpPr>
        <p:spPr>
          <a:xfrm>
            <a:off x="6781800" y="6168177"/>
            <a:ext cx="4409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tx1"/>
                </a:solidFill>
                <a:latin typeface="Asap Condensed" pitchFamily="2" charset="0"/>
              </a:rPr>
              <a:pPr marL="0" indent="0">
                <a:buNone/>
              </a:pPr>
              <a:t>‹#›</a:t>
            </a:fld>
            <a:r>
              <a:rPr lang="en-US" sz="1400" dirty="0">
                <a:solidFill>
                  <a:schemeClr val="tx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62596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Righ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1053DF-B818-403C-BCC4-91BF684FF483}"/>
              </a:ext>
            </a:extLst>
          </p:cNvPr>
          <p:cNvSpPr>
            <a:spLocks noGrp="1"/>
          </p:cNvSpPr>
          <p:nvPr>
            <p:ph type="pic" sz="quarter" idx="10"/>
          </p:nvPr>
        </p:nvSpPr>
        <p:spPr>
          <a:xfrm>
            <a:off x="5638800" y="0"/>
            <a:ext cx="3048000" cy="4114800"/>
          </a:xfrm>
          <a:prstGeom prst="rect">
            <a:avLst/>
          </a:prstGeom>
        </p:spPr>
        <p:txBody>
          <a:bodyPr/>
          <a:lstStyle>
            <a:lvl1pPr marL="0" indent="0">
              <a:buFontTx/>
              <a:buNone/>
              <a:defRPr>
                <a:latin typeface="Asap" pitchFamily="2" charset="0"/>
              </a:defRPr>
            </a:lvl1pPr>
          </a:lstStyle>
          <a:p>
            <a:endParaRPr lang="en-US" dirty="0"/>
          </a:p>
        </p:txBody>
      </p:sp>
      <p:sp>
        <p:nvSpPr>
          <p:cNvPr id="13" name="Picture Placeholder 12">
            <a:extLst>
              <a:ext uri="{FF2B5EF4-FFF2-40B4-BE49-F238E27FC236}">
                <a16:creationId xmlns:a16="http://schemas.microsoft.com/office/drawing/2014/main" id="{1FCA8343-8DD2-407E-B660-F778FE9A4ABC}"/>
              </a:ext>
            </a:extLst>
          </p:cNvPr>
          <p:cNvSpPr>
            <a:spLocks noGrp="1"/>
          </p:cNvSpPr>
          <p:nvPr>
            <p:ph type="pic" sz="quarter" idx="11"/>
          </p:nvPr>
        </p:nvSpPr>
        <p:spPr>
          <a:xfrm>
            <a:off x="8915400" y="2733675"/>
            <a:ext cx="3048000" cy="4114800"/>
          </a:xfrm>
          <a:prstGeom prst="rect">
            <a:avLst/>
          </a:prstGeom>
        </p:spPr>
        <p:txBody>
          <a:bodyPr/>
          <a:lstStyle>
            <a:lvl1pPr marL="0" indent="0">
              <a:buNone/>
              <a:defRPr>
                <a:latin typeface="Asap" pitchFamily="2" charset="0"/>
              </a:defRPr>
            </a:lvl1pPr>
          </a:lstStyle>
          <a:p>
            <a:endParaRPr lang="en-US" dirty="0"/>
          </a:p>
        </p:txBody>
      </p:sp>
      <p:sp>
        <p:nvSpPr>
          <p:cNvPr id="15" name="Picture Placeholder 14">
            <a:extLst>
              <a:ext uri="{FF2B5EF4-FFF2-40B4-BE49-F238E27FC236}">
                <a16:creationId xmlns:a16="http://schemas.microsoft.com/office/drawing/2014/main" id="{CE3A82AB-6BE4-4839-A3DC-B9EE8D269EA6}"/>
              </a:ext>
            </a:extLst>
          </p:cNvPr>
          <p:cNvSpPr>
            <a:spLocks noGrp="1"/>
          </p:cNvSpPr>
          <p:nvPr>
            <p:ph type="pic" sz="quarter" idx="12"/>
          </p:nvPr>
        </p:nvSpPr>
        <p:spPr>
          <a:xfrm>
            <a:off x="8915400" y="0"/>
            <a:ext cx="3048000" cy="2514600"/>
          </a:xfrm>
          <a:prstGeom prst="rect">
            <a:avLst/>
          </a:prstGeom>
        </p:spPr>
        <p:txBody>
          <a:bodyPr/>
          <a:lstStyle>
            <a:lvl1pPr marL="0" indent="0">
              <a:buFontTx/>
              <a:buNone/>
              <a:defRPr>
                <a:latin typeface="Asap" pitchFamily="2" charset="0"/>
              </a:defRPr>
            </a:lvl1pPr>
          </a:lstStyle>
          <a:p>
            <a:endParaRPr lang="en-US" dirty="0"/>
          </a:p>
        </p:txBody>
      </p:sp>
      <p:sp>
        <p:nvSpPr>
          <p:cNvPr id="17" name="Picture Placeholder 16">
            <a:extLst>
              <a:ext uri="{FF2B5EF4-FFF2-40B4-BE49-F238E27FC236}">
                <a16:creationId xmlns:a16="http://schemas.microsoft.com/office/drawing/2014/main" id="{58FDBE2F-2AE0-491C-9396-37AC4602D723}"/>
              </a:ext>
            </a:extLst>
          </p:cNvPr>
          <p:cNvSpPr>
            <a:spLocks noGrp="1"/>
          </p:cNvSpPr>
          <p:nvPr>
            <p:ph type="pic" sz="quarter" idx="13"/>
          </p:nvPr>
        </p:nvSpPr>
        <p:spPr>
          <a:xfrm>
            <a:off x="5638800" y="4343400"/>
            <a:ext cx="3048000" cy="2505075"/>
          </a:xfrm>
          <a:prstGeom prst="rect">
            <a:avLst/>
          </a:prstGeom>
        </p:spPr>
        <p:txBody>
          <a:bodyPr/>
          <a:lstStyle>
            <a:lvl1pPr marL="0" indent="0">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C735C1E3-F66C-D8CF-0227-16792C0F8324}"/>
              </a:ext>
            </a:extLst>
          </p:cNvPr>
          <p:cNvSpPr>
            <a:spLocks noGrp="1"/>
          </p:cNvSpPr>
          <p:nvPr>
            <p:ph type="body" sz="quarter" idx="14" hasCustomPrompt="1"/>
          </p:nvPr>
        </p:nvSpPr>
        <p:spPr>
          <a:xfrm>
            <a:off x="685800" y="398865"/>
            <a:ext cx="4557295"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Collage Right/ Header Here</a:t>
            </a:r>
          </a:p>
        </p:txBody>
      </p:sp>
      <p:sp>
        <p:nvSpPr>
          <p:cNvPr id="3" name="Text Placeholder 5">
            <a:extLst>
              <a:ext uri="{FF2B5EF4-FFF2-40B4-BE49-F238E27FC236}">
                <a16:creationId xmlns:a16="http://schemas.microsoft.com/office/drawing/2014/main" id="{32D24B2B-20B1-94E0-A0C1-4436FDF88B98}"/>
              </a:ext>
            </a:extLst>
          </p:cNvPr>
          <p:cNvSpPr>
            <a:spLocks noGrp="1"/>
          </p:cNvSpPr>
          <p:nvPr>
            <p:ph type="body" sz="quarter" idx="15" hasCustomPrompt="1"/>
          </p:nvPr>
        </p:nvSpPr>
        <p:spPr>
          <a:xfrm>
            <a:off x="581235" y="2097157"/>
            <a:ext cx="4557295" cy="3894161"/>
          </a:xfrm>
          <a:prstGeom prst="rect">
            <a:avLst/>
          </a:prstGeom>
        </p:spPr>
        <p:txBody>
          <a:bodyPr lIns="0" tIns="0" rIns="0" bIns="0"/>
          <a:lstStyle>
            <a:lvl1pPr marL="457200" indent="-457200">
              <a:buFont typeface="Arial" panose="020B0604020202020204" pitchFamily="34" charset="0"/>
              <a:buChar char="•"/>
              <a:defRPr sz="22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p:txBody>
      </p:sp>
      <p:pic>
        <p:nvPicPr>
          <p:cNvPr id="4" name="Picture 3">
            <a:extLst>
              <a:ext uri="{FF2B5EF4-FFF2-40B4-BE49-F238E27FC236}">
                <a16:creationId xmlns:a16="http://schemas.microsoft.com/office/drawing/2014/main" id="{4C4138F9-F9F5-8EC3-180F-D20086820E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Tree>
    <p:extLst>
      <p:ext uri="{BB962C8B-B14F-4D97-AF65-F5344CB8AC3E}">
        <p14:creationId xmlns:p14="http://schemas.microsoft.com/office/powerpoint/2010/main" val="566940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Collage Lef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1053DF-B818-403C-BCC4-91BF684FF483}"/>
              </a:ext>
            </a:extLst>
          </p:cNvPr>
          <p:cNvSpPr>
            <a:spLocks noGrp="1"/>
          </p:cNvSpPr>
          <p:nvPr>
            <p:ph type="pic" sz="quarter" idx="10"/>
          </p:nvPr>
        </p:nvSpPr>
        <p:spPr>
          <a:xfrm>
            <a:off x="221988" y="0"/>
            <a:ext cx="3048000" cy="4114800"/>
          </a:xfrm>
          <a:prstGeom prst="rect">
            <a:avLst/>
          </a:prstGeom>
        </p:spPr>
        <p:txBody>
          <a:bodyPr/>
          <a:lstStyle>
            <a:lvl1pPr marL="0" indent="0">
              <a:buFontTx/>
              <a:buNone/>
              <a:defRPr>
                <a:latin typeface="Asap" pitchFamily="2" charset="0"/>
              </a:defRPr>
            </a:lvl1pPr>
          </a:lstStyle>
          <a:p>
            <a:endParaRPr lang="en-US" dirty="0"/>
          </a:p>
        </p:txBody>
      </p:sp>
      <p:sp>
        <p:nvSpPr>
          <p:cNvPr id="13" name="Picture Placeholder 12">
            <a:extLst>
              <a:ext uri="{FF2B5EF4-FFF2-40B4-BE49-F238E27FC236}">
                <a16:creationId xmlns:a16="http://schemas.microsoft.com/office/drawing/2014/main" id="{1FCA8343-8DD2-407E-B660-F778FE9A4ABC}"/>
              </a:ext>
            </a:extLst>
          </p:cNvPr>
          <p:cNvSpPr>
            <a:spLocks noGrp="1"/>
          </p:cNvSpPr>
          <p:nvPr>
            <p:ph type="pic" sz="quarter" idx="11"/>
          </p:nvPr>
        </p:nvSpPr>
        <p:spPr>
          <a:xfrm>
            <a:off x="3498588" y="2733675"/>
            <a:ext cx="3048000" cy="4114800"/>
          </a:xfrm>
          <a:prstGeom prst="rect">
            <a:avLst/>
          </a:prstGeom>
        </p:spPr>
        <p:txBody>
          <a:bodyPr/>
          <a:lstStyle>
            <a:lvl1pPr marL="0" indent="0">
              <a:buNone/>
              <a:defRPr>
                <a:latin typeface="Asap" pitchFamily="2" charset="0"/>
              </a:defRPr>
            </a:lvl1pPr>
          </a:lstStyle>
          <a:p>
            <a:endParaRPr lang="en-US" dirty="0"/>
          </a:p>
        </p:txBody>
      </p:sp>
      <p:sp>
        <p:nvSpPr>
          <p:cNvPr id="15" name="Picture Placeholder 14">
            <a:extLst>
              <a:ext uri="{FF2B5EF4-FFF2-40B4-BE49-F238E27FC236}">
                <a16:creationId xmlns:a16="http://schemas.microsoft.com/office/drawing/2014/main" id="{CE3A82AB-6BE4-4839-A3DC-B9EE8D269EA6}"/>
              </a:ext>
            </a:extLst>
          </p:cNvPr>
          <p:cNvSpPr>
            <a:spLocks noGrp="1"/>
          </p:cNvSpPr>
          <p:nvPr>
            <p:ph type="pic" sz="quarter" idx="12"/>
          </p:nvPr>
        </p:nvSpPr>
        <p:spPr>
          <a:xfrm>
            <a:off x="3498588" y="0"/>
            <a:ext cx="3048000" cy="2514600"/>
          </a:xfrm>
          <a:prstGeom prst="rect">
            <a:avLst/>
          </a:prstGeom>
        </p:spPr>
        <p:txBody>
          <a:bodyPr/>
          <a:lstStyle>
            <a:lvl1pPr marL="0" indent="0">
              <a:buFontTx/>
              <a:buNone/>
              <a:defRPr>
                <a:latin typeface="Asap" pitchFamily="2" charset="0"/>
              </a:defRPr>
            </a:lvl1pPr>
          </a:lstStyle>
          <a:p>
            <a:endParaRPr lang="en-US" dirty="0"/>
          </a:p>
        </p:txBody>
      </p:sp>
      <p:sp>
        <p:nvSpPr>
          <p:cNvPr id="17" name="Picture Placeholder 16">
            <a:extLst>
              <a:ext uri="{FF2B5EF4-FFF2-40B4-BE49-F238E27FC236}">
                <a16:creationId xmlns:a16="http://schemas.microsoft.com/office/drawing/2014/main" id="{58FDBE2F-2AE0-491C-9396-37AC4602D723}"/>
              </a:ext>
            </a:extLst>
          </p:cNvPr>
          <p:cNvSpPr>
            <a:spLocks noGrp="1"/>
          </p:cNvSpPr>
          <p:nvPr>
            <p:ph type="pic" sz="quarter" idx="13"/>
          </p:nvPr>
        </p:nvSpPr>
        <p:spPr>
          <a:xfrm>
            <a:off x="221988" y="4343400"/>
            <a:ext cx="3048000" cy="2505075"/>
          </a:xfrm>
          <a:prstGeom prst="rect">
            <a:avLst/>
          </a:prstGeom>
        </p:spPr>
        <p:txBody>
          <a:bodyPr/>
          <a:lstStyle>
            <a:lvl1pPr marL="0" indent="0">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C735C1E3-F66C-D8CF-0227-16792C0F8324}"/>
              </a:ext>
            </a:extLst>
          </p:cNvPr>
          <p:cNvSpPr>
            <a:spLocks noGrp="1"/>
          </p:cNvSpPr>
          <p:nvPr>
            <p:ph type="body" sz="quarter" idx="14" hasCustomPrompt="1"/>
          </p:nvPr>
        </p:nvSpPr>
        <p:spPr>
          <a:xfrm>
            <a:off x="7022994" y="381000"/>
            <a:ext cx="4483207"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Collage Left/ Header Here</a:t>
            </a:r>
          </a:p>
        </p:txBody>
      </p:sp>
      <p:sp>
        <p:nvSpPr>
          <p:cNvPr id="3" name="Text Placeholder 5">
            <a:extLst>
              <a:ext uri="{FF2B5EF4-FFF2-40B4-BE49-F238E27FC236}">
                <a16:creationId xmlns:a16="http://schemas.microsoft.com/office/drawing/2014/main" id="{32D24B2B-20B1-94E0-A0C1-4436FDF88B98}"/>
              </a:ext>
            </a:extLst>
          </p:cNvPr>
          <p:cNvSpPr>
            <a:spLocks noGrp="1"/>
          </p:cNvSpPr>
          <p:nvPr>
            <p:ph type="body" sz="quarter" idx="15" hasCustomPrompt="1"/>
          </p:nvPr>
        </p:nvSpPr>
        <p:spPr>
          <a:xfrm>
            <a:off x="7022994" y="1999756"/>
            <a:ext cx="4475654" cy="3889193"/>
          </a:xfrm>
          <a:prstGeom prst="rect">
            <a:avLst/>
          </a:prstGeom>
        </p:spPr>
        <p:txBody>
          <a:bodyPr/>
          <a:lstStyle>
            <a:lvl1pPr marL="457200" indent="-4572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p:txBody>
      </p:sp>
      <p:pic>
        <p:nvPicPr>
          <p:cNvPr id="8" name="Picture 7">
            <a:extLst>
              <a:ext uri="{FF2B5EF4-FFF2-40B4-BE49-F238E27FC236}">
                <a16:creationId xmlns:a16="http://schemas.microsoft.com/office/drawing/2014/main" id="{A6F44193-0C9E-E13C-57BA-71EB99E26D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04877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Angle Two Colum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1295400"/>
            <a:ext cx="12192000" cy="3203256"/>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1D5A8570-E55E-3369-68DC-D2B4428D457F}"/>
              </a:ext>
            </a:extLst>
          </p:cNvPr>
          <p:cNvSpPr>
            <a:spLocks noGrp="1"/>
          </p:cNvSpPr>
          <p:nvPr>
            <p:ph type="body" sz="quarter" idx="14" hasCustomPrompt="1"/>
          </p:nvPr>
        </p:nvSpPr>
        <p:spPr>
          <a:xfrm>
            <a:off x="685800" y="406883"/>
            <a:ext cx="10966918" cy="491148"/>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Wide Angle Header Here</a:t>
            </a:r>
          </a:p>
        </p:txBody>
      </p:sp>
      <p:sp>
        <p:nvSpPr>
          <p:cNvPr id="5" name="Text Placeholder 5">
            <a:extLst>
              <a:ext uri="{FF2B5EF4-FFF2-40B4-BE49-F238E27FC236}">
                <a16:creationId xmlns:a16="http://schemas.microsoft.com/office/drawing/2014/main" id="{DEB41A12-9232-234D-36C0-84111F3600D5}"/>
              </a:ext>
            </a:extLst>
          </p:cNvPr>
          <p:cNvSpPr>
            <a:spLocks noGrp="1"/>
          </p:cNvSpPr>
          <p:nvPr>
            <p:ph type="body" sz="quarter" idx="15" hasCustomPrompt="1"/>
          </p:nvPr>
        </p:nvSpPr>
        <p:spPr>
          <a:xfrm>
            <a:off x="685799" y="4789603"/>
            <a:ext cx="10820401" cy="985553"/>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br>
              <a:rPr lang="en-US" dirty="0"/>
            </a:b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p:txBody>
      </p:sp>
      <p:pic>
        <p:nvPicPr>
          <p:cNvPr id="8" name="Picture 7">
            <a:extLst>
              <a:ext uri="{FF2B5EF4-FFF2-40B4-BE49-F238E27FC236}">
                <a16:creationId xmlns:a16="http://schemas.microsoft.com/office/drawing/2014/main" id="{6AEFFD9A-D6D5-D87C-AE84-A0D7B08DCF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493215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Right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E8F669-6CC4-4D34-843E-2C35380CB2F6}"/>
              </a:ext>
            </a:extLst>
          </p:cNvPr>
          <p:cNvSpPr>
            <a:spLocks noGrp="1"/>
          </p:cNvSpPr>
          <p:nvPr>
            <p:ph type="pic" sz="quarter" idx="10"/>
          </p:nvPr>
        </p:nvSpPr>
        <p:spPr>
          <a:xfrm>
            <a:off x="6096000" y="0"/>
            <a:ext cx="6096000" cy="6858000"/>
          </a:xfrm>
          <a:prstGeom prst="rect">
            <a:avLst/>
          </a:prstGeom>
        </p:spPr>
        <p:txBody>
          <a:bodyPr/>
          <a:lstStyle>
            <a:lvl1pPr marL="0" indent="0">
              <a:buFontTx/>
              <a:buNone/>
              <a:defRPr>
                <a:latin typeface="Asap" pitchFamily="2" charset="0"/>
              </a:defRPr>
            </a:lvl1pPr>
          </a:lstStyle>
          <a:p>
            <a:endParaRPr lang="en-US" dirty="0"/>
          </a:p>
        </p:txBody>
      </p:sp>
      <p:pic>
        <p:nvPicPr>
          <p:cNvPr id="4" name="Picture 3">
            <a:extLst>
              <a:ext uri="{FF2B5EF4-FFF2-40B4-BE49-F238E27FC236}">
                <a16:creationId xmlns:a16="http://schemas.microsoft.com/office/drawing/2014/main" id="{F6BC58D2-5C1A-2E29-E659-BCD5228A3D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
        <p:nvSpPr>
          <p:cNvPr id="2" name="Text Placeholder 7">
            <a:extLst>
              <a:ext uri="{FF2B5EF4-FFF2-40B4-BE49-F238E27FC236}">
                <a16:creationId xmlns:a16="http://schemas.microsoft.com/office/drawing/2014/main" id="{104C8CC7-4986-6A80-EA4F-AD886F217CD9}"/>
              </a:ext>
            </a:extLst>
          </p:cNvPr>
          <p:cNvSpPr>
            <a:spLocks noGrp="1"/>
          </p:cNvSpPr>
          <p:nvPr>
            <p:ph type="body" sz="quarter" idx="13" hasCustomPrompt="1"/>
          </p:nvPr>
        </p:nvSpPr>
        <p:spPr>
          <a:xfrm>
            <a:off x="697834" y="2138371"/>
            <a:ext cx="5136962" cy="2477046"/>
          </a:xfrm>
          <a:prstGeom prst="rect">
            <a:avLst/>
          </a:prstGeom>
        </p:spPr>
        <p:txBody>
          <a:bodyPr lIns="0" tIns="0" rIns="0" bIns="0"/>
          <a:lstStyle>
            <a:lvl1pPr marL="0" indent="0">
              <a:lnSpc>
                <a:spcPts val="5400"/>
              </a:lnSpc>
              <a:spcBef>
                <a:spcPts val="0"/>
              </a:spcBef>
              <a:buNone/>
              <a:defRPr sz="5400" baseline="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Here</a:t>
            </a:r>
          </a:p>
        </p:txBody>
      </p:sp>
      <p:pic>
        <p:nvPicPr>
          <p:cNvPr id="7" name="Picture 6" descr="Logo, company name&#10;&#10;Description automatically generated">
            <a:extLst>
              <a:ext uri="{FF2B5EF4-FFF2-40B4-BE49-F238E27FC236}">
                <a16:creationId xmlns:a16="http://schemas.microsoft.com/office/drawing/2014/main" id="{90D9D33A-3153-9370-34BF-B433366C41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34" y="440920"/>
            <a:ext cx="3311692" cy="976190"/>
          </a:xfrm>
          <a:prstGeom prst="rect">
            <a:avLst/>
          </a:prstGeom>
        </p:spPr>
      </p:pic>
    </p:spTree>
    <p:extLst>
      <p:ext uri="{BB962C8B-B14F-4D97-AF65-F5344CB8AC3E}">
        <p14:creationId xmlns:p14="http://schemas.microsoft.com/office/powerpoint/2010/main" val="30410399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 Navy Backgroun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1B83DA-AF88-2E6A-A7A6-B9D72E56CB1C}"/>
              </a:ext>
            </a:extLst>
          </p:cNvPr>
          <p:cNvSpPr/>
          <p:nvPr userDrawn="1"/>
        </p:nvSpPr>
        <p:spPr>
          <a:xfrm>
            <a:off x="1459787" y="1497415"/>
            <a:ext cx="10732213" cy="389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1459787" y="1497415"/>
            <a:ext cx="4114800" cy="3896518"/>
          </a:xfrm>
          <a:prstGeom prst="rect">
            <a:avLst/>
          </a:prstGeom>
        </p:spPr>
        <p:txBody>
          <a:bodyPr/>
          <a:lstStyle>
            <a:lvl1pPr marL="0" indent="0">
              <a:buFontTx/>
              <a:buNone/>
              <a:defRPr>
                <a:latin typeface="Asap" pitchFamily="2" charset="0"/>
              </a:defRPr>
            </a:lvl1pPr>
          </a:lstStyle>
          <a:p>
            <a:endParaRPr lang="en-US" dirty="0"/>
          </a:p>
        </p:txBody>
      </p:sp>
      <p:sp>
        <p:nvSpPr>
          <p:cNvPr id="3" name="Text Placeholder 7">
            <a:extLst>
              <a:ext uri="{FF2B5EF4-FFF2-40B4-BE49-F238E27FC236}">
                <a16:creationId xmlns:a16="http://schemas.microsoft.com/office/drawing/2014/main" id="{33657642-0B66-7985-1EA3-1C43D4E0F1C0}"/>
              </a:ext>
            </a:extLst>
          </p:cNvPr>
          <p:cNvSpPr>
            <a:spLocks noGrp="1"/>
          </p:cNvSpPr>
          <p:nvPr>
            <p:ph type="body" sz="quarter" idx="14" hasCustomPrompt="1"/>
          </p:nvPr>
        </p:nvSpPr>
        <p:spPr>
          <a:xfrm>
            <a:off x="5967664" y="1933552"/>
            <a:ext cx="5530984" cy="1230887"/>
          </a:xfrm>
          <a:prstGeom prst="rect">
            <a:avLst/>
          </a:prstGeom>
        </p:spPr>
        <p:txBody>
          <a:bodyPr lIns="0" tIns="0" rIns="0" bIns="0"/>
          <a:lstStyle>
            <a:lvl1pPr marL="0" indent="0">
              <a:lnSpc>
                <a:spcPct val="100000"/>
              </a:lnSpc>
              <a:spcBef>
                <a:spcPts val="0"/>
              </a:spcBef>
              <a:buNone/>
              <a:defRPr sz="44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Here</a:t>
            </a:r>
          </a:p>
        </p:txBody>
      </p:sp>
      <p:sp>
        <p:nvSpPr>
          <p:cNvPr id="6" name="Text Placeholder 5">
            <a:extLst>
              <a:ext uri="{FF2B5EF4-FFF2-40B4-BE49-F238E27FC236}">
                <a16:creationId xmlns:a16="http://schemas.microsoft.com/office/drawing/2014/main" id="{AE2F9D4B-789A-4043-CB90-8BD3F8D4F4DC}"/>
              </a:ext>
            </a:extLst>
          </p:cNvPr>
          <p:cNvSpPr>
            <a:spLocks noGrp="1"/>
          </p:cNvSpPr>
          <p:nvPr>
            <p:ph type="body" sz="quarter" idx="15" hasCustomPrompt="1"/>
          </p:nvPr>
        </p:nvSpPr>
        <p:spPr>
          <a:xfrm>
            <a:off x="5967664" y="3762418"/>
            <a:ext cx="5530983" cy="577897"/>
          </a:xfrm>
          <a:prstGeom prst="rect">
            <a:avLst/>
          </a:prstGeom>
        </p:spPr>
        <p:txBody>
          <a:bodyPr lIns="0" tIns="0" rIns="0" bIns="0"/>
          <a:lstStyle>
            <a:lvl1pPr marL="0" indent="0">
              <a:buFont typeface="Arial" panose="020B0604020202020204" pitchFamily="34" charset="0"/>
              <a:buNone/>
              <a:defRPr sz="2400">
                <a:solidFill>
                  <a:schemeClr val="accent1"/>
                </a:solidFill>
                <a:latin typeface="Asap 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 (ASAP </a:t>
            </a:r>
            <a:r>
              <a:rPr lang="en-US" dirty="0" err="1"/>
              <a:t>SemiBold</a:t>
            </a:r>
            <a:r>
              <a:rPr lang="en-US" dirty="0"/>
              <a:t> 24-28pt)</a:t>
            </a:r>
          </a:p>
        </p:txBody>
      </p:sp>
      <p:pic>
        <p:nvPicPr>
          <p:cNvPr id="9" name="Picture 8">
            <a:extLst>
              <a:ext uri="{FF2B5EF4-FFF2-40B4-BE49-F238E27FC236}">
                <a16:creationId xmlns:a16="http://schemas.microsoft.com/office/drawing/2014/main" id="{C681F824-B12C-A50A-B3FE-67D5D9C63E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637475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Slide Image Righ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1B83DA-AF88-2E6A-A7A6-B9D72E56CB1C}"/>
              </a:ext>
            </a:extLst>
          </p:cNvPr>
          <p:cNvSpPr/>
          <p:nvPr userDrawn="1"/>
        </p:nvSpPr>
        <p:spPr>
          <a:xfrm>
            <a:off x="1471862" y="890244"/>
            <a:ext cx="9248276" cy="5077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6096000" y="890244"/>
            <a:ext cx="4624138" cy="5077512"/>
          </a:xfrm>
          <a:prstGeom prst="rect">
            <a:avLst/>
          </a:prstGeom>
        </p:spPr>
        <p:txBody>
          <a:bodyPr/>
          <a:lstStyle>
            <a:lvl1pPr marL="0" indent="0">
              <a:buFontTx/>
              <a:buNone/>
              <a:defRPr>
                <a:latin typeface="Asap" pitchFamily="2" charset="0"/>
              </a:defRPr>
            </a:lvl1pPr>
          </a:lstStyle>
          <a:p>
            <a:endParaRPr lang="en-US" dirty="0"/>
          </a:p>
        </p:txBody>
      </p:sp>
      <p:sp>
        <p:nvSpPr>
          <p:cNvPr id="3" name="Text Placeholder 7">
            <a:extLst>
              <a:ext uri="{FF2B5EF4-FFF2-40B4-BE49-F238E27FC236}">
                <a16:creationId xmlns:a16="http://schemas.microsoft.com/office/drawing/2014/main" id="{33657642-0B66-7985-1EA3-1C43D4E0F1C0}"/>
              </a:ext>
            </a:extLst>
          </p:cNvPr>
          <p:cNvSpPr>
            <a:spLocks noGrp="1"/>
          </p:cNvSpPr>
          <p:nvPr>
            <p:ph type="body" sz="quarter" idx="14" hasCustomPrompt="1"/>
          </p:nvPr>
        </p:nvSpPr>
        <p:spPr>
          <a:xfrm>
            <a:off x="1860147" y="1316763"/>
            <a:ext cx="3869503" cy="1230887"/>
          </a:xfrm>
          <a:prstGeom prst="rect">
            <a:avLst/>
          </a:prstGeom>
        </p:spPr>
        <p:txBody>
          <a:bodyPr lIns="0" tIns="0" rIns="0" bIns="0"/>
          <a:lstStyle>
            <a:lvl1pPr marL="0" indent="0">
              <a:lnSpc>
                <a:spcPct val="100000"/>
              </a:lnSpc>
              <a:spcBef>
                <a:spcPts val="0"/>
              </a:spcBef>
              <a:buNone/>
              <a:defRPr sz="44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Here</a:t>
            </a:r>
          </a:p>
        </p:txBody>
      </p:sp>
      <p:sp>
        <p:nvSpPr>
          <p:cNvPr id="6" name="Text Placeholder 5">
            <a:extLst>
              <a:ext uri="{FF2B5EF4-FFF2-40B4-BE49-F238E27FC236}">
                <a16:creationId xmlns:a16="http://schemas.microsoft.com/office/drawing/2014/main" id="{AE2F9D4B-789A-4043-CB90-8BD3F8D4F4DC}"/>
              </a:ext>
            </a:extLst>
          </p:cNvPr>
          <p:cNvSpPr>
            <a:spLocks noGrp="1"/>
          </p:cNvSpPr>
          <p:nvPr>
            <p:ph type="body" sz="quarter" idx="15" hasCustomPrompt="1"/>
          </p:nvPr>
        </p:nvSpPr>
        <p:spPr>
          <a:xfrm>
            <a:off x="1860147" y="3660262"/>
            <a:ext cx="3869503" cy="577897"/>
          </a:xfrm>
          <a:prstGeom prst="rect">
            <a:avLst/>
          </a:prstGeom>
        </p:spPr>
        <p:txBody>
          <a:bodyPr lIns="0" tIns="0" rIns="0" bIns="0"/>
          <a:lstStyle>
            <a:lvl1pPr marL="0" indent="0">
              <a:buFont typeface="Arial" panose="020B0604020202020204" pitchFamily="34" charset="0"/>
              <a:buNone/>
              <a:defRPr sz="2400">
                <a:solidFill>
                  <a:schemeClr val="accent1"/>
                </a:solidFill>
                <a:latin typeface="Asap 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 (ASAP </a:t>
            </a:r>
            <a:r>
              <a:rPr lang="en-US" dirty="0" err="1"/>
              <a:t>SemiBold</a:t>
            </a:r>
            <a:r>
              <a:rPr lang="en-US" dirty="0"/>
              <a:t> 24-28pt)</a:t>
            </a:r>
          </a:p>
        </p:txBody>
      </p:sp>
      <p:pic>
        <p:nvPicPr>
          <p:cNvPr id="9" name="Picture 8">
            <a:extLst>
              <a:ext uri="{FF2B5EF4-FFF2-40B4-BE49-F238E27FC236}">
                <a16:creationId xmlns:a16="http://schemas.microsoft.com/office/drawing/2014/main" id="{55610A6D-D63A-2754-AF55-1C25585C7E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2792167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4648200" y="0"/>
            <a:ext cx="7543800" cy="6858000"/>
          </a:xfrm>
          <a:prstGeom prst="rect">
            <a:avLst/>
          </a:prstGeom>
        </p:spPr>
        <p:txBody>
          <a:bodyPr/>
          <a:lstStyle>
            <a:lvl1pPr marL="0" indent="0">
              <a:buFontTx/>
              <a:buNone/>
              <a:defRPr>
                <a:latin typeface="Asap" pitchFamily="2" charset="0"/>
              </a:defRPr>
            </a:lvl1pPr>
          </a:lstStyle>
          <a:p>
            <a:endParaRPr lang="en-US" dirty="0"/>
          </a:p>
        </p:txBody>
      </p:sp>
      <p:pic>
        <p:nvPicPr>
          <p:cNvPr id="3" name="Picture 2">
            <a:extLst>
              <a:ext uri="{FF2B5EF4-FFF2-40B4-BE49-F238E27FC236}">
                <a16:creationId xmlns:a16="http://schemas.microsoft.com/office/drawing/2014/main" id="{ECD3A0F9-A1CB-7021-1BFC-C441392525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03707" y="5991319"/>
            <a:ext cx="484141" cy="640278"/>
          </a:xfrm>
          <a:prstGeom prst="rect">
            <a:avLst/>
          </a:prstGeom>
        </p:spPr>
      </p:pic>
      <p:sp>
        <p:nvSpPr>
          <p:cNvPr id="2" name="Text Placeholder 7">
            <a:extLst>
              <a:ext uri="{FF2B5EF4-FFF2-40B4-BE49-F238E27FC236}">
                <a16:creationId xmlns:a16="http://schemas.microsoft.com/office/drawing/2014/main" id="{076A2B07-5144-0B9A-A650-F2A9094A0A0C}"/>
              </a:ext>
            </a:extLst>
          </p:cNvPr>
          <p:cNvSpPr>
            <a:spLocks noGrp="1"/>
          </p:cNvSpPr>
          <p:nvPr>
            <p:ph type="body" sz="quarter" idx="14" hasCustomPrompt="1"/>
          </p:nvPr>
        </p:nvSpPr>
        <p:spPr>
          <a:xfrm>
            <a:off x="685800" y="398865"/>
            <a:ext cx="3538702"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Right/ Header Here</a:t>
            </a:r>
          </a:p>
        </p:txBody>
      </p:sp>
      <p:sp>
        <p:nvSpPr>
          <p:cNvPr id="5" name="Text Placeholder 5">
            <a:extLst>
              <a:ext uri="{FF2B5EF4-FFF2-40B4-BE49-F238E27FC236}">
                <a16:creationId xmlns:a16="http://schemas.microsoft.com/office/drawing/2014/main" id="{83438AE8-83AD-8B49-0EAB-C27ABB657CF3}"/>
              </a:ext>
            </a:extLst>
          </p:cNvPr>
          <p:cNvSpPr>
            <a:spLocks noGrp="1"/>
          </p:cNvSpPr>
          <p:nvPr>
            <p:ph type="body" sz="quarter" idx="15" hasCustomPrompt="1"/>
          </p:nvPr>
        </p:nvSpPr>
        <p:spPr>
          <a:xfrm>
            <a:off x="685799" y="2005874"/>
            <a:ext cx="3538703" cy="3889193"/>
          </a:xfrm>
          <a:prstGeom prst="rect">
            <a:avLst/>
          </a:prstGeom>
        </p:spPr>
        <p:txBody>
          <a:bodyPr lIns="0" tIns="0" rIns="0" bIns="0"/>
          <a:lstStyle>
            <a:lvl1pPr marL="457200" indent="-4572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(ASAP Regular 20-24pt)</a:t>
            </a:r>
          </a:p>
        </p:txBody>
      </p:sp>
    </p:spTree>
    <p:extLst>
      <p:ext uri="{BB962C8B-B14F-4D97-AF65-F5344CB8AC3E}">
        <p14:creationId xmlns:p14="http://schemas.microsoft.com/office/powerpoint/2010/main" val="2090295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6324600" cy="68580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BFF39C11-6B75-D67E-0298-0E5099D5BF65}"/>
              </a:ext>
            </a:extLst>
          </p:cNvPr>
          <p:cNvSpPr>
            <a:spLocks noGrp="1"/>
          </p:cNvSpPr>
          <p:nvPr>
            <p:ph type="body" sz="quarter" idx="14" hasCustomPrompt="1"/>
          </p:nvPr>
        </p:nvSpPr>
        <p:spPr>
          <a:xfrm>
            <a:off x="6992331" y="406883"/>
            <a:ext cx="4506316"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Left/ Header Here</a:t>
            </a:r>
          </a:p>
        </p:txBody>
      </p:sp>
      <p:sp>
        <p:nvSpPr>
          <p:cNvPr id="5" name="Text Placeholder 5">
            <a:extLst>
              <a:ext uri="{FF2B5EF4-FFF2-40B4-BE49-F238E27FC236}">
                <a16:creationId xmlns:a16="http://schemas.microsoft.com/office/drawing/2014/main" id="{DE822AD3-FCF8-DE6D-ECE8-D7B44D9EC114}"/>
              </a:ext>
            </a:extLst>
          </p:cNvPr>
          <p:cNvSpPr>
            <a:spLocks noGrp="1"/>
          </p:cNvSpPr>
          <p:nvPr>
            <p:ph type="body" sz="quarter" idx="15" hasCustomPrompt="1"/>
          </p:nvPr>
        </p:nvSpPr>
        <p:spPr>
          <a:xfrm>
            <a:off x="6992331" y="1987363"/>
            <a:ext cx="4506316" cy="3708713"/>
          </a:xfrm>
          <a:prstGeom prst="rect">
            <a:avLst/>
          </a:prstGeom>
        </p:spPr>
        <p:txBody>
          <a:bodyPr lIns="0" tIns="0" rIns="0" bIns="0"/>
          <a:lstStyle>
            <a:lvl1pPr marL="0" indent="0">
              <a:buFont typeface="Arial" panose="020B0604020202020204" pitchFamily="34" charset="0"/>
              <a:buNone/>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p:txBody>
      </p:sp>
      <p:pic>
        <p:nvPicPr>
          <p:cNvPr id="8" name="Picture 7">
            <a:extLst>
              <a:ext uri="{FF2B5EF4-FFF2-40B4-BE49-F238E27FC236}">
                <a16:creationId xmlns:a16="http://schemas.microsoft.com/office/drawing/2014/main" id="{3F919F3C-F4E7-0028-11E4-75FDDA2B9F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192734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w/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4463716"/>
          </a:xfrm>
          <a:prstGeom prst="rect">
            <a:avLst/>
          </a:prstGeom>
        </p:spPr>
        <p:txBody>
          <a:bodyPr/>
          <a:lstStyle>
            <a:lvl1pPr marL="0" indent="0">
              <a:buFontTx/>
              <a:buNone/>
              <a:defRPr>
                <a:latin typeface="Asap" pitchFamily="2" charset="0"/>
              </a:defRPr>
            </a:lvl1pPr>
          </a:lstStyle>
          <a:p>
            <a:endParaRPr lang="en-US" dirty="0"/>
          </a:p>
        </p:txBody>
      </p:sp>
      <p:sp>
        <p:nvSpPr>
          <p:cNvPr id="6" name="Text Placeholder 5">
            <a:extLst>
              <a:ext uri="{FF2B5EF4-FFF2-40B4-BE49-F238E27FC236}">
                <a16:creationId xmlns:a16="http://schemas.microsoft.com/office/drawing/2014/main" id="{59DF2AA3-3701-6D0B-3DAC-811BEF7ED364}"/>
              </a:ext>
            </a:extLst>
          </p:cNvPr>
          <p:cNvSpPr>
            <a:spLocks noGrp="1"/>
          </p:cNvSpPr>
          <p:nvPr>
            <p:ph type="body" sz="quarter" idx="15" hasCustomPrompt="1"/>
          </p:nvPr>
        </p:nvSpPr>
        <p:spPr>
          <a:xfrm>
            <a:off x="685799" y="4861793"/>
            <a:ext cx="10820401" cy="828729"/>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a:p>
            <a:pPr lvl="0"/>
            <a:endParaRPr lang="en-US" dirty="0"/>
          </a:p>
          <a:p>
            <a:pPr lvl="0"/>
            <a:r>
              <a:rPr lang="en-US" dirty="0"/>
              <a:t>Text here (ASAP Regular 20-24pt)</a:t>
            </a:r>
          </a:p>
        </p:txBody>
      </p:sp>
      <p:pic>
        <p:nvPicPr>
          <p:cNvPr id="7" name="Picture 6">
            <a:extLst>
              <a:ext uri="{FF2B5EF4-FFF2-40B4-BE49-F238E27FC236}">
                <a16:creationId xmlns:a16="http://schemas.microsoft.com/office/drawing/2014/main" id="{E58AC9CD-481F-9F6F-CE05-8719ABCA1F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291004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angl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37338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5">
            <a:extLst>
              <a:ext uri="{FF2B5EF4-FFF2-40B4-BE49-F238E27FC236}">
                <a16:creationId xmlns:a16="http://schemas.microsoft.com/office/drawing/2014/main" id="{C84071AE-840F-05D7-B21A-F218632802A0}"/>
              </a:ext>
            </a:extLst>
          </p:cNvPr>
          <p:cNvSpPr>
            <a:spLocks noGrp="1"/>
          </p:cNvSpPr>
          <p:nvPr>
            <p:ph type="body" sz="quarter" idx="15" hasCustomPrompt="1"/>
          </p:nvPr>
        </p:nvSpPr>
        <p:spPr>
          <a:xfrm>
            <a:off x="685800" y="4982110"/>
            <a:ext cx="10812848" cy="640279"/>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br>
              <a:rPr lang="en-US" dirty="0"/>
            </a:b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a:p>
            <a:pPr lvl="0"/>
            <a:endParaRPr lang="en-US" dirty="0"/>
          </a:p>
        </p:txBody>
      </p:sp>
      <p:sp>
        <p:nvSpPr>
          <p:cNvPr id="5" name="Text Placeholder 7">
            <a:extLst>
              <a:ext uri="{FF2B5EF4-FFF2-40B4-BE49-F238E27FC236}">
                <a16:creationId xmlns:a16="http://schemas.microsoft.com/office/drawing/2014/main" id="{B9AFFA73-CD15-C065-A541-6E8DE33098E5}"/>
              </a:ext>
            </a:extLst>
          </p:cNvPr>
          <p:cNvSpPr>
            <a:spLocks noGrp="1"/>
          </p:cNvSpPr>
          <p:nvPr>
            <p:ph type="body" sz="quarter" idx="14" hasCustomPrompt="1"/>
          </p:nvPr>
        </p:nvSpPr>
        <p:spPr>
          <a:xfrm>
            <a:off x="685800" y="4037744"/>
            <a:ext cx="10812847" cy="759653"/>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Large Wide Angle Header Here</a:t>
            </a:r>
          </a:p>
        </p:txBody>
      </p:sp>
      <p:pic>
        <p:nvPicPr>
          <p:cNvPr id="8" name="Picture 7">
            <a:extLst>
              <a:ext uri="{FF2B5EF4-FFF2-40B4-BE49-F238E27FC236}">
                <a16:creationId xmlns:a16="http://schemas.microsoft.com/office/drawing/2014/main" id="{D29D5D11-5A3F-C574-177B-6A72C1D6EE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087399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Image Bann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320A6E-289C-4172-A64C-7B4805937E1E}"/>
              </a:ext>
            </a:extLst>
          </p:cNvPr>
          <p:cNvSpPr>
            <a:spLocks noGrp="1"/>
          </p:cNvSpPr>
          <p:nvPr>
            <p:ph type="pic" sz="quarter" idx="10"/>
          </p:nvPr>
        </p:nvSpPr>
        <p:spPr>
          <a:xfrm>
            <a:off x="533400" y="0"/>
            <a:ext cx="5257800" cy="5991319"/>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4A03E388-4A21-D84E-BC02-3C316A4B9215}"/>
              </a:ext>
            </a:extLst>
          </p:cNvPr>
          <p:cNvSpPr>
            <a:spLocks noGrp="1"/>
          </p:cNvSpPr>
          <p:nvPr>
            <p:ph type="body" sz="quarter" idx="14" hasCustomPrompt="1"/>
          </p:nvPr>
        </p:nvSpPr>
        <p:spPr>
          <a:xfrm>
            <a:off x="6494090" y="406883"/>
            <a:ext cx="5004557" cy="1063595"/>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Left Vertical Image/</a:t>
            </a:r>
            <a:br>
              <a:rPr lang="en-US" dirty="0"/>
            </a:br>
            <a:r>
              <a:rPr lang="en-US" dirty="0"/>
              <a:t>Header Here</a:t>
            </a:r>
          </a:p>
        </p:txBody>
      </p:sp>
      <p:sp>
        <p:nvSpPr>
          <p:cNvPr id="5" name="Text Placeholder 11">
            <a:extLst>
              <a:ext uri="{FF2B5EF4-FFF2-40B4-BE49-F238E27FC236}">
                <a16:creationId xmlns:a16="http://schemas.microsoft.com/office/drawing/2014/main" id="{E653E681-1638-EDF2-9FF4-AA399F688CC4}"/>
              </a:ext>
            </a:extLst>
          </p:cNvPr>
          <p:cNvSpPr>
            <a:spLocks noGrp="1"/>
          </p:cNvSpPr>
          <p:nvPr>
            <p:ph type="body" sz="quarter" idx="16" hasCustomPrompt="1"/>
          </p:nvPr>
        </p:nvSpPr>
        <p:spPr>
          <a:xfrm>
            <a:off x="6494089" y="1973879"/>
            <a:ext cx="5004557" cy="735012"/>
          </a:xfrm>
          <a:prstGeom prst="rect">
            <a:avLst/>
          </a:prstGeom>
        </p:spPr>
        <p:txBody>
          <a:bodyPr lIns="0" tIns="0" rIns="0" bIns="0"/>
          <a:lstStyle>
            <a:lvl1pPr marL="0" indent="0">
              <a:buNone/>
              <a:defRPr sz="2400" b="1">
                <a:solidFill>
                  <a:schemeClr val="accent1"/>
                </a:solidFill>
                <a:latin typeface="Asap" pitchFamily="2" charset="0"/>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dirty="0"/>
              <a:t>Subhead here (ASAP </a:t>
            </a:r>
            <a:r>
              <a:rPr lang="en-US" dirty="0" err="1"/>
              <a:t>SemiBold</a:t>
            </a:r>
            <a:r>
              <a:rPr lang="en-US" dirty="0"/>
              <a:t> 24-28pt)</a:t>
            </a:r>
          </a:p>
        </p:txBody>
      </p:sp>
      <p:sp>
        <p:nvSpPr>
          <p:cNvPr id="6" name="Text Placeholder 13">
            <a:extLst>
              <a:ext uri="{FF2B5EF4-FFF2-40B4-BE49-F238E27FC236}">
                <a16:creationId xmlns:a16="http://schemas.microsoft.com/office/drawing/2014/main" id="{4CA35F15-6268-050F-7051-C16460C72D27}"/>
              </a:ext>
            </a:extLst>
          </p:cNvPr>
          <p:cNvSpPr>
            <a:spLocks noGrp="1"/>
          </p:cNvSpPr>
          <p:nvPr>
            <p:ph type="body" sz="quarter" idx="17" hasCustomPrompt="1"/>
          </p:nvPr>
        </p:nvSpPr>
        <p:spPr>
          <a:xfrm>
            <a:off x="6494088" y="3154705"/>
            <a:ext cx="5012111" cy="2836614"/>
          </a:xfrm>
          <a:prstGeom prst="rect">
            <a:avLst/>
          </a:prstGeom>
        </p:spPr>
        <p:txBody>
          <a:bodyPr lIns="0" tIns="0" rIns="0" bIns="0"/>
          <a:lstStyle>
            <a:lvl1pPr>
              <a:defRPr sz="2400">
                <a:latin typeface="Asap" pitchFamily="2" charset="0"/>
              </a:defRPr>
            </a:lvl1pPr>
          </a:lstStyle>
          <a:p>
            <a:pPr lvl="0"/>
            <a:r>
              <a:rPr lang="en-US" dirty="0"/>
              <a:t>Text here (ASAP Regular 20-24pt)</a:t>
            </a:r>
          </a:p>
        </p:txBody>
      </p:sp>
      <p:pic>
        <p:nvPicPr>
          <p:cNvPr id="9" name="Picture 8">
            <a:extLst>
              <a:ext uri="{FF2B5EF4-FFF2-40B4-BE49-F238E27FC236}">
                <a16:creationId xmlns:a16="http://schemas.microsoft.com/office/drawing/2014/main" id="{D58D2EB5-AC3E-664E-8E93-49832C9B0E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4200211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C3FFF6F-1D18-C178-07B4-5C68D5D73C72}"/>
              </a:ext>
            </a:extLst>
          </p:cNvPr>
          <p:cNvSpPr>
            <a:spLocks noGrp="1"/>
          </p:cNvSpPr>
          <p:nvPr>
            <p:ph type="body" sz="quarter" idx="14" hasCustomPrompt="1"/>
          </p:nvPr>
        </p:nvSpPr>
        <p:spPr>
          <a:xfrm>
            <a:off x="685800" y="391907"/>
            <a:ext cx="10820400"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Slide Header Here</a:t>
            </a:r>
          </a:p>
        </p:txBody>
      </p:sp>
      <p:sp>
        <p:nvSpPr>
          <p:cNvPr id="9" name="Text Placeholder 8">
            <a:extLst>
              <a:ext uri="{FF2B5EF4-FFF2-40B4-BE49-F238E27FC236}">
                <a16:creationId xmlns:a16="http://schemas.microsoft.com/office/drawing/2014/main" id="{3006B8A6-2415-21AB-BC8D-6517E2B14973}"/>
              </a:ext>
            </a:extLst>
          </p:cNvPr>
          <p:cNvSpPr>
            <a:spLocks noGrp="1"/>
          </p:cNvSpPr>
          <p:nvPr>
            <p:ph type="body" sz="quarter" idx="19" hasCustomPrompt="1"/>
          </p:nvPr>
        </p:nvSpPr>
        <p:spPr>
          <a:xfrm>
            <a:off x="685800" y="1109583"/>
            <a:ext cx="10820400" cy="410058"/>
          </a:xfrm>
          <a:prstGeom prst="rect">
            <a:avLst/>
          </a:prstGeom>
        </p:spPr>
        <p:txBody>
          <a:bodyPr lIns="0" tIns="0" rIns="0" bIns="0"/>
          <a:lstStyle>
            <a:lvl1pPr marL="0" indent="0" algn="ctr">
              <a:buNone/>
              <a:defRPr sz="2800" b="1">
                <a:solidFill>
                  <a:schemeClr val="accent1"/>
                </a:solidFill>
              </a:defRPr>
            </a:lvl1pPr>
          </a:lstStyle>
          <a:p>
            <a:pPr lvl="0"/>
            <a:r>
              <a:rPr lang="en-US" dirty="0"/>
              <a:t>Subhead here</a:t>
            </a:r>
          </a:p>
        </p:txBody>
      </p:sp>
      <p:sp>
        <p:nvSpPr>
          <p:cNvPr id="11" name="Text Placeholder 10">
            <a:extLst>
              <a:ext uri="{FF2B5EF4-FFF2-40B4-BE49-F238E27FC236}">
                <a16:creationId xmlns:a16="http://schemas.microsoft.com/office/drawing/2014/main" id="{D34D940D-09FD-3861-7B72-97F62C0BF249}"/>
              </a:ext>
            </a:extLst>
          </p:cNvPr>
          <p:cNvSpPr>
            <a:spLocks noGrp="1"/>
          </p:cNvSpPr>
          <p:nvPr>
            <p:ph type="body" sz="quarter" idx="20" hasCustomPrompt="1"/>
          </p:nvPr>
        </p:nvSpPr>
        <p:spPr>
          <a:xfrm>
            <a:off x="693353" y="5568466"/>
            <a:ext cx="10392572" cy="410058"/>
          </a:xfrm>
          <a:prstGeom prst="rect">
            <a:avLst/>
          </a:prstGeom>
        </p:spPr>
        <p:txBody>
          <a:bodyPr lIns="0" tIns="0" rIns="0" bIns="0"/>
          <a:lstStyle>
            <a:lvl1pPr marL="0" indent="0" algn="ctr">
              <a:buNone/>
              <a:defRPr sz="2000"/>
            </a:lvl1pPr>
          </a:lstStyle>
          <a:p>
            <a:pPr lvl="0"/>
            <a:r>
              <a:rPr lang="en-US" dirty="0"/>
              <a:t>Summary of findings here</a:t>
            </a:r>
          </a:p>
        </p:txBody>
      </p:sp>
      <p:pic>
        <p:nvPicPr>
          <p:cNvPr id="6" name="Picture 5">
            <a:extLst>
              <a:ext uri="{FF2B5EF4-FFF2-40B4-BE49-F238E27FC236}">
                <a16:creationId xmlns:a16="http://schemas.microsoft.com/office/drawing/2014/main" id="{716E6CA3-6A23-C122-3C6B-461496B1B8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22890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Option 1">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C784036D-256A-8A24-D341-4C9C68ED004E}"/>
              </a:ext>
            </a:extLst>
          </p:cNvPr>
          <p:cNvSpPr>
            <a:spLocks noGrp="1"/>
          </p:cNvSpPr>
          <p:nvPr>
            <p:ph type="body" sz="quarter" idx="17" hasCustomPrompt="1"/>
          </p:nvPr>
        </p:nvSpPr>
        <p:spPr>
          <a:xfrm>
            <a:off x="693353" y="5338259"/>
            <a:ext cx="10812847" cy="481874"/>
          </a:xfrm>
          <a:prstGeom prst="rect">
            <a:avLst/>
          </a:prstGeom>
        </p:spPr>
        <p:txBody>
          <a:bodyPr lIns="0" tIns="0" rIns="0" bIns="0"/>
          <a:lstStyle>
            <a:lvl1pPr marL="0" indent="0" algn="ctr">
              <a:buNone/>
              <a:defRPr sz="2000">
                <a:latin typeface="Asap" pitchFamily="2" charset="0"/>
              </a:defRPr>
            </a:lvl1pPr>
          </a:lstStyle>
          <a:p>
            <a:pPr lvl="0"/>
            <a:r>
              <a:rPr lang="en-US" dirty="0"/>
              <a:t>Summary of findings here</a:t>
            </a:r>
          </a:p>
        </p:txBody>
      </p:sp>
      <p:sp>
        <p:nvSpPr>
          <p:cNvPr id="4" name="Text Placeholder 7">
            <a:extLst>
              <a:ext uri="{FF2B5EF4-FFF2-40B4-BE49-F238E27FC236}">
                <a16:creationId xmlns:a16="http://schemas.microsoft.com/office/drawing/2014/main" id="{90A94E52-CA9B-8C2A-7FC5-F0B3C61EB4A4}"/>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Chart Slide | Title Here</a:t>
            </a:r>
          </a:p>
        </p:txBody>
      </p:sp>
      <p:sp>
        <p:nvSpPr>
          <p:cNvPr id="10" name="Chart Placeholder 9">
            <a:extLst>
              <a:ext uri="{FF2B5EF4-FFF2-40B4-BE49-F238E27FC236}">
                <a16:creationId xmlns:a16="http://schemas.microsoft.com/office/drawing/2014/main" id="{26285FCC-200E-7065-0E8E-8F04E4B0D945}"/>
              </a:ext>
            </a:extLst>
          </p:cNvPr>
          <p:cNvSpPr>
            <a:spLocks noGrp="1"/>
          </p:cNvSpPr>
          <p:nvPr>
            <p:ph type="chart" sz="quarter" idx="20"/>
          </p:nvPr>
        </p:nvSpPr>
        <p:spPr>
          <a:xfrm>
            <a:off x="685799" y="1415467"/>
            <a:ext cx="10812848" cy="3686796"/>
          </a:xfrm>
          <a:prstGeom prst="rect">
            <a:avLst/>
          </a:prstGeom>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6E116BB7-E445-AF4D-1142-DB9C94CE21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940693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Option 1">
    <p:spTree>
      <p:nvGrpSpPr>
        <p:cNvPr id="1" name=""/>
        <p:cNvGrpSpPr/>
        <p:nvPr/>
      </p:nvGrpSpPr>
      <p:grpSpPr>
        <a:xfrm>
          <a:off x="0" y="0"/>
          <a:ext cx="0" cy="0"/>
          <a:chOff x="0" y="0"/>
          <a:chExt cx="0" cy="0"/>
        </a:xfrm>
      </p:grpSpPr>
      <p:sp>
        <p:nvSpPr>
          <p:cNvPr id="61" name="Text Placeholder 13">
            <a:extLst>
              <a:ext uri="{FF2B5EF4-FFF2-40B4-BE49-F238E27FC236}">
                <a16:creationId xmlns:a16="http://schemas.microsoft.com/office/drawing/2014/main" id="{D8952632-F446-5AC7-FEB0-E07594E0193F}"/>
              </a:ext>
            </a:extLst>
          </p:cNvPr>
          <p:cNvSpPr>
            <a:spLocks noGrp="1"/>
          </p:cNvSpPr>
          <p:nvPr>
            <p:ph type="body" sz="quarter" idx="17" hasCustomPrompt="1"/>
          </p:nvPr>
        </p:nvSpPr>
        <p:spPr>
          <a:xfrm>
            <a:off x="685799" y="5684624"/>
            <a:ext cx="10239487" cy="337932"/>
          </a:xfrm>
          <a:prstGeom prst="rect">
            <a:avLst/>
          </a:prstGeom>
        </p:spPr>
        <p:txBody>
          <a:bodyPr lIns="0" tIns="0" rIns="0" bIns="0"/>
          <a:lstStyle>
            <a:lvl1pPr marL="0" indent="0" algn="ctr">
              <a:buNone/>
              <a:defRPr sz="2000">
                <a:latin typeface="Asap" pitchFamily="2" charset="0"/>
              </a:defRPr>
            </a:lvl1pPr>
          </a:lstStyle>
          <a:p>
            <a:pPr lvl="0"/>
            <a:r>
              <a:rPr lang="en-US" dirty="0"/>
              <a:t>Summary of activity here</a:t>
            </a:r>
          </a:p>
        </p:txBody>
      </p:sp>
      <p:pic>
        <p:nvPicPr>
          <p:cNvPr id="6" name="Picture 5">
            <a:extLst>
              <a:ext uri="{FF2B5EF4-FFF2-40B4-BE49-F238E27FC236}">
                <a16:creationId xmlns:a16="http://schemas.microsoft.com/office/drawing/2014/main" id="{3074057E-3EA8-6DA3-E040-12171418B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8" name="Text Placeholder 7">
            <a:extLst>
              <a:ext uri="{FF2B5EF4-FFF2-40B4-BE49-F238E27FC236}">
                <a16:creationId xmlns:a16="http://schemas.microsoft.com/office/drawing/2014/main" id="{16316549-1075-ECE9-0EFD-B08D76F78F2B}"/>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Slide</a:t>
            </a:r>
          </a:p>
        </p:txBody>
      </p:sp>
    </p:spTree>
    <p:extLst>
      <p:ext uri="{BB962C8B-B14F-4D97-AF65-F5344CB8AC3E}">
        <p14:creationId xmlns:p14="http://schemas.microsoft.com/office/powerpoint/2010/main" val="2839874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mage Right">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6023114" y="556590"/>
            <a:ext cx="5575852" cy="2971801"/>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685800" y="1143000"/>
            <a:ext cx="4812270" cy="1613105"/>
          </a:xfrm>
          <a:prstGeom prst="rect">
            <a:avLst/>
          </a:prstGeom>
        </p:spPr>
        <p:txBody>
          <a:bodyPr lIns="0" tIns="0" rIns="0" bIns="0"/>
          <a:lstStyle>
            <a:lvl1pPr marL="0" indent="0">
              <a:lnSpc>
                <a:spcPts val="5400"/>
              </a:lnSpc>
              <a:spcBef>
                <a:spcPts val="0"/>
              </a:spcBef>
              <a:buNone/>
              <a:defRPr sz="54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with Image Right</a:t>
            </a:r>
          </a:p>
        </p:txBody>
      </p:sp>
      <p:sp>
        <p:nvSpPr>
          <p:cNvPr id="2" name="Rectangle 1">
            <a:extLst>
              <a:ext uri="{FF2B5EF4-FFF2-40B4-BE49-F238E27FC236}">
                <a16:creationId xmlns:a16="http://schemas.microsoft.com/office/drawing/2014/main" id="{7DAC0F22-2865-7F6D-90FA-04C2C7DBEDF5}"/>
              </a:ext>
            </a:extLst>
          </p:cNvPr>
          <p:cNvSpPr/>
          <p:nvPr userDrawn="1"/>
        </p:nvSpPr>
        <p:spPr>
          <a:xfrm>
            <a:off x="0" y="3528391"/>
            <a:ext cx="12192000" cy="3329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9" name="Text Placeholder 7">
            <a:extLst>
              <a:ext uri="{FF2B5EF4-FFF2-40B4-BE49-F238E27FC236}">
                <a16:creationId xmlns:a16="http://schemas.microsoft.com/office/drawing/2014/main" id="{79CBD6DE-2B67-1140-758C-69FDA3FD0421}"/>
              </a:ext>
            </a:extLst>
          </p:cNvPr>
          <p:cNvSpPr>
            <a:spLocks noGrp="1"/>
          </p:cNvSpPr>
          <p:nvPr>
            <p:ph type="body" sz="quarter" idx="15" hasCustomPrompt="1"/>
          </p:nvPr>
        </p:nvSpPr>
        <p:spPr>
          <a:xfrm>
            <a:off x="685800" y="3966058"/>
            <a:ext cx="4812270" cy="2163890"/>
          </a:xfrm>
          <a:prstGeom prst="rect">
            <a:avLst/>
          </a:prstGeom>
        </p:spPr>
        <p:txBody>
          <a:bodyPr lIns="0" tIns="0" rIns="0" bIns="0"/>
          <a:lstStyle>
            <a:lvl1pPr marL="342900" indent="-342900">
              <a:spcBef>
                <a:spcPts val="0"/>
              </a:spcBef>
              <a:spcAft>
                <a:spcPts val="1200"/>
              </a:spcAft>
              <a:buFont typeface="Arial" panose="020B0604020202020204" pitchFamily="34" charset="0"/>
              <a:buChar char="•"/>
              <a:defRPr sz="2400">
                <a:latin typeface="Asap" pitchFamily="2" charset="0"/>
              </a:defRPr>
            </a:lvl1p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Topic </a:t>
            </a:r>
            <a:r>
              <a:rPr lang="en-US" sz="2400" dirty="0"/>
              <a:t>(ASAP Regular 20-28pt)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p:txBody>
      </p:sp>
      <p:sp>
        <p:nvSpPr>
          <p:cNvPr id="3" name="Text Placeholder 7">
            <a:extLst>
              <a:ext uri="{FF2B5EF4-FFF2-40B4-BE49-F238E27FC236}">
                <a16:creationId xmlns:a16="http://schemas.microsoft.com/office/drawing/2014/main" id="{1D0B0E97-ED79-F4FE-CEF5-5BD470455CF4}"/>
              </a:ext>
            </a:extLst>
          </p:cNvPr>
          <p:cNvSpPr>
            <a:spLocks noGrp="1"/>
          </p:cNvSpPr>
          <p:nvPr>
            <p:ph type="body" sz="quarter" idx="17" hasCustomPrompt="1"/>
          </p:nvPr>
        </p:nvSpPr>
        <p:spPr>
          <a:xfrm>
            <a:off x="6023114" y="3966058"/>
            <a:ext cx="4817339" cy="2163890"/>
          </a:xfrm>
          <a:prstGeom prst="rect">
            <a:avLst/>
          </a:prstGeom>
        </p:spPr>
        <p:txBody>
          <a:bodyPr lIns="0" tIns="0" rIns="0" bIns="0"/>
          <a:lstStyle>
            <a:lvl1pPr marL="457200" indent="-457200">
              <a:spcBef>
                <a:spcPts val="0"/>
              </a:spcBef>
              <a:spcAft>
                <a:spcPts val="1200"/>
              </a:spcAft>
              <a:buFont typeface="Arial" panose="020B0604020202020204" pitchFamily="34" charset="0"/>
              <a:buChar char="•"/>
              <a:defRPr sz="2400">
                <a:latin typeface="Asap" pitchFamily="2" charset="0"/>
              </a:defRPr>
            </a:lvl1p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Topic </a:t>
            </a:r>
            <a:r>
              <a:rPr lang="en-US" sz="2400" dirty="0"/>
              <a:t>(ASAP Regular 20-28pt)</a:t>
            </a:r>
          </a:p>
          <a:p>
            <a:pPr lvl="0"/>
            <a:r>
              <a:rPr lang="en-US" dirty="0"/>
              <a:t>Topic</a:t>
            </a:r>
          </a:p>
          <a:p>
            <a:pPr lvl="0"/>
            <a:r>
              <a:rPr lang="en-US" dirty="0"/>
              <a:t>Topic</a:t>
            </a:r>
          </a:p>
          <a:p>
            <a:pPr lvl="0"/>
            <a:r>
              <a:rPr lang="en-US" dirty="0"/>
              <a:t>Topic</a:t>
            </a:r>
          </a:p>
        </p:txBody>
      </p:sp>
      <p:pic>
        <p:nvPicPr>
          <p:cNvPr id="13" name="Picture 12">
            <a:extLst>
              <a:ext uri="{FF2B5EF4-FFF2-40B4-BE49-F238E27FC236}">
                <a16:creationId xmlns:a16="http://schemas.microsoft.com/office/drawing/2014/main" id="{BD909CF3-5A1E-D33A-F3A8-A54136A0D2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940800313"/>
      </p:ext>
    </p:extLst>
  </p:cSld>
  <p:clrMapOvr>
    <a:masterClrMapping/>
  </p:clrMapOvr>
  <p:extLst>
    <p:ext uri="{DCECCB84-F9BA-43D5-87BE-67443E8EF086}">
      <p15:sldGuideLst xmlns:p15="http://schemas.microsoft.com/office/powerpoint/2012/main">
        <p15:guide id="1" pos="7248" userDrawn="1">
          <p15:clr>
            <a:srgbClr val="FBAE40"/>
          </p15:clr>
        </p15:guide>
        <p15:guide id="2" orient="horz" pos="264" userDrawn="1">
          <p15:clr>
            <a:srgbClr val="FBAE40"/>
          </p15:clr>
        </p15:guide>
        <p15:guide id="3" orient="horz" pos="4056" userDrawn="1">
          <p15:clr>
            <a:srgbClr val="FBAE40"/>
          </p15:clr>
        </p15:guide>
        <p15:guide id="4" pos="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Calenda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1554CA-3619-04DE-F2EB-536EC842F856}"/>
              </a:ext>
            </a:extLst>
          </p:cNvPr>
          <p:cNvSpPr/>
          <p:nvPr userDrawn="1"/>
        </p:nvSpPr>
        <p:spPr>
          <a:xfrm>
            <a:off x="0" y="4560125"/>
            <a:ext cx="12192000" cy="22978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A046389-9E69-EDF7-04CE-46D93AD1CB83}"/>
              </a:ext>
            </a:extLst>
          </p:cNvPr>
          <p:cNvSpPr>
            <a:spLocks noGrp="1"/>
          </p:cNvSpPr>
          <p:nvPr>
            <p:ph type="body" sz="quarter" idx="19" hasCustomPrompt="1"/>
          </p:nvPr>
        </p:nvSpPr>
        <p:spPr>
          <a:xfrm>
            <a:off x="685799" y="5485712"/>
            <a:ext cx="10277475" cy="547688"/>
          </a:xfrm>
          <a:prstGeom prst="rect">
            <a:avLst/>
          </a:prstGeom>
        </p:spPr>
        <p:txBody>
          <a:bodyPr/>
          <a:lstStyle>
            <a:lvl1pPr marL="0" indent="0" algn="ctr">
              <a:buNone/>
              <a:defRPr sz="2000">
                <a:solidFill>
                  <a:schemeClr val="bg1"/>
                </a:solidFill>
              </a:defRPr>
            </a:lvl1pPr>
          </a:lstStyle>
          <a:p>
            <a:pPr lvl="0"/>
            <a:r>
              <a:rPr lang="en-US" dirty="0"/>
              <a:t>Summary of timeline here</a:t>
            </a:r>
          </a:p>
        </p:txBody>
      </p:sp>
      <p:pic>
        <p:nvPicPr>
          <p:cNvPr id="7" name="Picture 6">
            <a:extLst>
              <a:ext uri="{FF2B5EF4-FFF2-40B4-BE49-F238E27FC236}">
                <a16:creationId xmlns:a16="http://schemas.microsoft.com/office/drawing/2014/main" id="{04FEABA0-0EFE-D6F9-B973-101F38D262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8" name="Text Placeholder 7">
            <a:extLst>
              <a:ext uri="{FF2B5EF4-FFF2-40B4-BE49-F238E27FC236}">
                <a16:creationId xmlns:a16="http://schemas.microsoft.com/office/drawing/2014/main" id="{2B0AF2F7-F8EB-09C1-47EB-82D11DB821B8}"/>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Slide</a:t>
            </a:r>
          </a:p>
        </p:txBody>
      </p:sp>
    </p:spTree>
    <p:extLst>
      <p:ext uri="{BB962C8B-B14F-4D97-AF65-F5344CB8AC3E}">
        <p14:creationId xmlns:p14="http://schemas.microsoft.com/office/powerpoint/2010/main" val="817422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s Slid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7D60E80-6384-EF81-52CA-8995E041E027}"/>
              </a:ext>
            </a:extLst>
          </p:cNvPr>
          <p:cNvSpPr>
            <a:spLocks noGrp="1"/>
          </p:cNvSpPr>
          <p:nvPr>
            <p:ph type="pic" sz="quarter" idx="18"/>
          </p:nvPr>
        </p:nvSpPr>
        <p:spPr>
          <a:xfrm>
            <a:off x="0" y="0"/>
            <a:ext cx="6281530" cy="5991912"/>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6A8A0A20-DC6A-FD7B-0626-0E18A45FBBAB}"/>
              </a:ext>
            </a:extLst>
          </p:cNvPr>
          <p:cNvSpPr/>
          <p:nvPr userDrawn="1"/>
        </p:nvSpPr>
        <p:spPr>
          <a:xfrm>
            <a:off x="0" y="5536096"/>
            <a:ext cx="12192000" cy="132190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0C3FFF6F-1D18-C178-07B4-5C68D5D73C72}"/>
              </a:ext>
            </a:extLst>
          </p:cNvPr>
          <p:cNvSpPr>
            <a:spLocks noGrp="1"/>
          </p:cNvSpPr>
          <p:nvPr>
            <p:ph type="body" sz="quarter" idx="14" hasCustomPrompt="1"/>
          </p:nvPr>
        </p:nvSpPr>
        <p:spPr>
          <a:xfrm>
            <a:off x="6788425" y="381000"/>
            <a:ext cx="4710222" cy="596347"/>
          </a:xfrm>
          <a:prstGeom prst="rect">
            <a:avLst/>
          </a:prstGeom>
        </p:spPr>
        <p:txBody>
          <a:bodyPr lIns="0" tIns="0" rIns="0" bIns="0"/>
          <a:lstStyle>
            <a:lvl1pPr marL="0" indent="0" algn="l">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Steps</a:t>
            </a:r>
          </a:p>
        </p:txBody>
      </p:sp>
      <p:sp>
        <p:nvSpPr>
          <p:cNvPr id="6" name="Text Placeholder 13">
            <a:extLst>
              <a:ext uri="{FF2B5EF4-FFF2-40B4-BE49-F238E27FC236}">
                <a16:creationId xmlns:a16="http://schemas.microsoft.com/office/drawing/2014/main" id="{5150275C-A385-8862-BBF0-F06A83A1534F}"/>
              </a:ext>
            </a:extLst>
          </p:cNvPr>
          <p:cNvSpPr>
            <a:spLocks noGrp="1"/>
          </p:cNvSpPr>
          <p:nvPr>
            <p:ph type="body" sz="quarter" idx="17" hasCustomPrompt="1"/>
          </p:nvPr>
        </p:nvSpPr>
        <p:spPr>
          <a:xfrm>
            <a:off x="6788425" y="1497289"/>
            <a:ext cx="4710222" cy="3784574"/>
          </a:xfrm>
          <a:prstGeom prst="rect">
            <a:avLst/>
          </a:prstGeom>
        </p:spPr>
        <p:txBody>
          <a:bodyPr lIns="0" tIns="0" rIns="0" bIns="0"/>
          <a:lstStyle>
            <a:lvl1pPr>
              <a:defRPr sz="2400">
                <a:latin typeface="Asap" pitchFamily="2" charset="0"/>
              </a:defRPr>
            </a:lvl1pPr>
          </a:lstStyle>
          <a:p>
            <a:pPr lvl="0"/>
            <a:r>
              <a:rPr lang="en-US" dirty="0"/>
              <a:t>Action</a:t>
            </a:r>
          </a:p>
          <a:p>
            <a:pPr lvl="0"/>
            <a:r>
              <a:rPr lang="en-US" dirty="0"/>
              <a:t>Action</a:t>
            </a:r>
          </a:p>
          <a:p>
            <a:pPr lvl="0"/>
            <a:r>
              <a:rPr lang="en-US" dirty="0"/>
              <a:t>Action</a:t>
            </a:r>
          </a:p>
        </p:txBody>
      </p:sp>
      <p:pic>
        <p:nvPicPr>
          <p:cNvPr id="9" name="Picture 8">
            <a:extLst>
              <a:ext uri="{FF2B5EF4-FFF2-40B4-BE49-F238E27FC236}">
                <a16:creationId xmlns:a16="http://schemas.microsoft.com/office/drawing/2014/main" id="{E3E5237B-DDF9-8767-738A-297FC9079C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2381355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and/or Questions">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BEC63-92A6-7F5C-7144-807F7E5FEAB6}"/>
              </a:ext>
            </a:extLst>
          </p:cNvPr>
          <p:cNvSpPr>
            <a:spLocks noGrp="1"/>
          </p:cNvSpPr>
          <p:nvPr>
            <p:ph type="pic" sz="quarter" idx="11"/>
          </p:nvPr>
        </p:nvSpPr>
        <p:spPr>
          <a:xfrm>
            <a:off x="0" y="1530626"/>
            <a:ext cx="12192000" cy="2737900"/>
          </a:xfrm>
          <a:prstGeom prst="rect">
            <a:avLst/>
          </a:prstGeom>
        </p:spPr>
        <p:txBody>
          <a:bodyPr/>
          <a:lstStyle>
            <a:lvl1pPr marL="0" indent="0">
              <a:buNone/>
              <a:defRPr>
                <a:latin typeface="Asap" pitchFamily="2" charset="0"/>
              </a:defRPr>
            </a:lvl1pPr>
          </a:lstStyle>
          <a:p>
            <a:endParaRPr lang="en-US" dirty="0"/>
          </a:p>
        </p:txBody>
      </p:sp>
      <p:sp>
        <p:nvSpPr>
          <p:cNvPr id="5" name="Text Placeholder 4">
            <a:extLst>
              <a:ext uri="{FF2B5EF4-FFF2-40B4-BE49-F238E27FC236}">
                <a16:creationId xmlns:a16="http://schemas.microsoft.com/office/drawing/2014/main" id="{7E21178A-9E5E-67C6-F0D5-8EFFAA99CC55}"/>
              </a:ext>
            </a:extLst>
          </p:cNvPr>
          <p:cNvSpPr>
            <a:spLocks noGrp="1"/>
          </p:cNvSpPr>
          <p:nvPr>
            <p:ph type="body" sz="quarter" idx="12" hasCustomPrompt="1"/>
          </p:nvPr>
        </p:nvSpPr>
        <p:spPr>
          <a:xfrm>
            <a:off x="685800" y="407476"/>
            <a:ext cx="10812847" cy="735702"/>
          </a:xfrm>
          <a:prstGeom prst="rect">
            <a:avLst/>
          </a:prstGeom>
        </p:spPr>
        <p:txBody>
          <a:bodyPr/>
          <a:lstStyle>
            <a:lvl1pPr marL="0" indent="0" algn="ctr">
              <a:buNone/>
              <a:defRPr sz="4800">
                <a:solidFill>
                  <a:schemeClr val="bg1"/>
                </a:solidFill>
                <a:latin typeface="IBM Plex Sans SemiBold" panose="020B0703050203000203" pitchFamily="34" charset="0"/>
              </a:defRPr>
            </a:lvl1pPr>
          </a:lstStyle>
          <a:p>
            <a:pPr lvl="0"/>
            <a:r>
              <a:rPr lang="en-US" dirty="0"/>
              <a:t>Thank You</a:t>
            </a:r>
          </a:p>
        </p:txBody>
      </p:sp>
      <p:sp>
        <p:nvSpPr>
          <p:cNvPr id="7" name="Text Placeholder 6">
            <a:extLst>
              <a:ext uri="{FF2B5EF4-FFF2-40B4-BE49-F238E27FC236}">
                <a16:creationId xmlns:a16="http://schemas.microsoft.com/office/drawing/2014/main" id="{6F6D92DB-B7C3-F260-8870-1086B71AE6B2}"/>
              </a:ext>
            </a:extLst>
          </p:cNvPr>
          <p:cNvSpPr>
            <a:spLocks noGrp="1"/>
          </p:cNvSpPr>
          <p:nvPr>
            <p:ph type="body" sz="quarter" idx="13" hasCustomPrompt="1"/>
          </p:nvPr>
        </p:nvSpPr>
        <p:spPr>
          <a:xfrm>
            <a:off x="589546" y="5163116"/>
            <a:ext cx="10912643" cy="479694"/>
          </a:xfrm>
          <a:prstGeom prst="rect">
            <a:avLst/>
          </a:prstGeom>
        </p:spPr>
        <p:txBody>
          <a:bodyPr/>
          <a:lstStyle>
            <a:lvl1pPr marL="0" indent="0" algn="ctr">
              <a:buNone/>
              <a:defRPr sz="2400" b="0">
                <a:solidFill>
                  <a:schemeClr val="bg1"/>
                </a:solidFill>
              </a:defRPr>
            </a:lvl1pPr>
            <a:lvl5pPr>
              <a:defRPr/>
            </a:lvl5pPr>
          </a:lstStyle>
          <a:p>
            <a:pPr lvl="0"/>
            <a:r>
              <a:rPr lang="en-US" dirty="0"/>
              <a:t>first.lastname@cityofvancouver.us  |  360-555-5555  |  cityofvancouver.us</a:t>
            </a:r>
          </a:p>
        </p:txBody>
      </p:sp>
      <p:sp>
        <p:nvSpPr>
          <p:cNvPr id="8" name="Text Placeholder 6">
            <a:extLst>
              <a:ext uri="{FF2B5EF4-FFF2-40B4-BE49-F238E27FC236}">
                <a16:creationId xmlns:a16="http://schemas.microsoft.com/office/drawing/2014/main" id="{96059263-7988-5BDE-E055-9DCB6FA6F286}"/>
              </a:ext>
            </a:extLst>
          </p:cNvPr>
          <p:cNvSpPr>
            <a:spLocks noGrp="1"/>
          </p:cNvSpPr>
          <p:nvPr>
            <p:ph type="body" sz="quarter" idx="14" hasCustomPrompt="1"/>
          </p:nvPr>
        </p:nvSpPr>
        <p:spPr>
          <a:xfrm>
            <a:off x="589546" y="4522758"/>
            <a:ext cx="10912643" cy="479694"/>
          </a:xfrm>
          <a:prstGeom prst="rect">
            <a:avLst/>
          </a:prstGeom>
        </p:spPr>
        <p:txBody>
          <a:bodyPr/>
          <a:lstStyle>
            <a:lvl1pPr marL="0" indent="0" algn="ctr">
              <a:buNone/>
              <a:defRPr sz="2800" b="1">
                <a:solidFill>
                  <a:schemeClr val="accent2"/>
                </a:solidFill>
              </a:defRPr>
            </a:lvl1pPr>
            <a:lvl5pPr>
              <a:defRPr/>
            </a:lvl5pPr>
          </a:lstStyle>
          <a:p>
            <a:pPr lvl="0"/>
            <a:r>
              <a:rPr lang="en-US" dirty="0"/>
              <a:t>Presenter Name here</a:t>
            </a:r>
          </a:p>
        </p:txBody>
      </p:sp>
      <p:pic>
        <p:nvPicPr>
          <p:cNvPr id="6" name="Picture 5">
            <a:extLst>
              <a:ext uri="{FF2B5EF4-FFF2-40B4-BE49-F238E27FC236}">
                <a16:creationId xmlns:a16="http://schemas.microsoft.com/office/drawing/2014/main" id="{747AF549-9B7B-2C87-3E7C-9BF6765C3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5515390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Layout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868FD-D224-92D9-0260-932292260E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F0B0E53D-6B9C-4945-4E03-8B2DBF4546F2}"/>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Two Column Layout</a:t>
            </a:r>
          </a:p>
        </p:txBody>
      </p:sp>
      <p:sp>
        <p:nvSpPr>
          <p:cNvPr id="12" name="Text Placeholder 8">
            <a:extLst>
              <a:ext uri="{FF2B5EF4-FFF2-40B4-BE49-F238E27FC236}">
                <a16:creationId xmlns:a16="http://schemas.microsoft.com/office/drawing/2014/main" id="{9DF96B98-9FED-5215-9D27-FDD01818F567}"/>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a:t>Subhead here (ASAP </a:t>
            </a:r>
            <a:r>
              <a:rPr lang="en-US" err="1"/>
              <a:t>SemiBold</a:t>
            </a:r>
            <a:r>
              <a:rPr lang="en-US"/>
              <a:t> 28pt)</a:t>
            </a:r>
          </a:p>
        </p:txBody>
      </p:sp>
      <p:sp>
        <p:nvSpPr>
          <p:cNvPr id="3" name="Text Placeholder 2">
            <a:extLst>
              <a:ext uri="{FF2B5EF4-FFF2-40B4-BE49-F238E27FC236}">
                <a16:creationId xmlns:a16="http://schemas.microsoft.com/office/drawing/2014/main" id="{09F96F6C-C024-F5AA-362C-C164EA97334F}"/>
              </a:ext>
            </a:extLst>
          </p:cNvPr>
          <p:cNvSpPr>
            <a:spLocks noGrp="1"/>
          </p:cNvSpPr>
          <p:nvPr>
            <p:ph type="body" sz="quarter" idx="18" hasCustomPrompt="1"/>
          </p:nvPr>
        </p:nvSpPr>
        <p:spPr>
          <a:xfrm>
            <a:off x="685800" y="2176463"/>
            <a:ext cx="5098774" cy="3379787"/>
          </a:xfrm>
          <a:prstGeom prst="rect">
            <a:avLst/>
          </a:prstGeom>
        </p:spPr>
        <p:txBody>
          <a:bodyPr/>
          <a:lstStyle>
            <a:lvl1pPr>
              <a:defRPr sz="2400"/>
            </a:lvl1pPr>
            <a:lvl2pPr marL="457200" indent="0">
              <a:buNone/>
              <a:defRPr sz="1800"/>
            </a:lvl2pPr>
          </a:lstStyle>
          <a:p>
            <a:r>
              <a:rPr lang="en-US"/>
              <a:t>Text Here (ASAP Regular 20-24pt)</a:t>
            </a:r>
          </a:p>
          <a:p>
            <a:pPr marL="800100" lvl="1" indent="-342900">
              <a:buFont typeface="Courier New" panose="02070309020205020404" pitchFamily="49" charset="0"/>
              <a:buChar char="o"/>
            </a:pPr>
            <a:endParaRPr lang="en-US" sz="2000"/>
          </a:p>
        </p:txBody>
      </p:sp>
      <p:sp>
        <p:nvSpPr>
          <p:cNvPr id="5" name="Text Placeholder 4">
            <a:extLst>
              <a:ext uri="{FF2B5EF4-FFF2-40B4-BE49-F238E27FC236}">
                <a16:creationId xmlns:a16="http://schemas.microsoft.com/office/drawing/2014/main" id="{BCE81ABC-866A-CEC0-25A3-EF43512DC514}"/>
              </a:ext>
            </a:extLst>
          </p:cNvPr>
          <p:cNvSpPr>
            <a:spLocks noGrp="1"/>
          </p:cNvSpPr>
          <p:nvPr>
            <p:ph type="body" sz="quarter" idx="19" hasCustomPrompt="1"/>
          </p:nvPr>
        </p:nvSpPr>
        <p:spPr>
          <a:xfrm>
            <a:off x="6221797" y="2176463"/>
            <a:ext cx="5276850" cy="3379787"/>
          </a:xfrm>
          <a:prstGeom prst="rect">
            <a:avLst/>
          </a:prstGeom>
        </p:spPr>
        <p:txBody>
          <a:bodyPr/>
          <a:lstStyle>
            <a:lvl1pPr>
              <a:defRPr sz="2400"/>
            </a:lvl1pPr>
          </a:lstStyle>
          <a:p>
            <a:r>
              <a:rPr lang="en-US"/>
              <a:t>Text Here (ASAP Regular 20-24pt)</a:t>
            </a:r>
          </a:p>
        </p:txBody>
      </p:sp>
    </p:spTree>
    <p:extLst>
      <p:ext uri="{BB962C8B-B14F-4D97-AF65-F5344CB8AC3E}">
        <p14:creationId xmlns:p14="http://schemas.microsoft.com/office/powerpoint/2010/main" val="363773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Photo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7026965" cy="5536096"/>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5" name="Rectangle 4">
            <a:extLst>
              <a:ext uri="{FF2B5EF4-FFF2-40B4-BE49-F238E27FC236}">
                <a16:creationId xmlns:a16="http://schemas.microsoft.com/office/drawing/2014/main" id="{6403B197-4E0B-3856-23BC-7D7D37728814}"/>
              </a:ext>
            </a:extLst>
          </p:cNvPr>
          <p:cNvSpPr/>
          <p:nvPr userDrawn="1"/>
        </p:nvSpPr>
        <p:spPr>
          <a:xfrm>
            <a:off x="7026965" y="0"/>
            <a:ext cx="519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7652297" y="327827"/>
            <a:ext cx="3846350" cy="646208"/>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Items</a:t>
            </a:r>
          </a:p>
        </p:txBody>
      </p:sp>
      <p:pic>
        <p:nvPicPr>
          <p:cNvPr id="7" name="Picture 6">
            <a:extLst>
              <a:ext uri="{FF2B5EF4-FFF2-40B4-BE49-F238E27FC236}">
                <a16:creationId xmlns:a16="http://schemas.microsoft.com/office/drawing/2014/main" id="{DE146FB1-2FA6-9D35-C574-E8A82C36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8" name="Text Placeholder 7">
            <a:extLst>
              <a:ext uri="{FF2B5EF4-FFF2-40B4-BE49-F238E27FC236}">
                <a16:creationId xmlns:a16="http://schemas.microsoft.com/office/drawing/2014/main" id="{9D5DB22F-32AB-F46A-AF7C-79261A36E004}"/>
              </a:ext>
            </a:extLst>
          </p:cNvPr>
          <p:cNvSpPr>
            <a:spLocks noGrp="1"/>
          </p:cNvSpPr>
          <p:nvPr>
            <p:ph type="body" sz="quarter" idx="14" hasCustomPrompt="1"/>
          </p:nvPr>
        </p:nvSpPr>
        <p:spPr>
          <a:xfrm>
            <a:off x="7651750" y="1441451"/>
            <a:ext cx="3846350" cy="4094646"/>
          </a:xfrm>
          <a:prstGeom prst="rect">
            <a:avLst/>
          </a:prstGeom>
        </p:spPr>
        <p:txBody>
          <a:bodyPr lIns="0" tIns="0" rIns="0" bIns="0"/>
          <a:lstStyle>
            <a:lvl1pPr>
              <a:defRPr sz="2800"/>
            </a:lvl1pPr>
          </a:lstStyle>
          <a:p>
            <a:pPr lvl="0"/>
            <a:r>
              <a:rPr lang="en-US" dirty="0"/>
              <a:t>Topic 1 (ASAP Regular 24-28pt)</a:t>
            </a:r>
          </a:p>
        </p:txBody>
      </p:sp>
    </p:spTree>
    <p:extLst>
      <p:ext uri="{BB962C8B-B14F-4D97-AF65-F5344CB8AC3E}">
        <p14:creationId xmlns:p14="http://schemas.microsoft.com/office/powerpoint/2010/main" val="3851877272"/>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432" userDrawn="1">
          <p15:clr>
            <a:srgbClr val="FBAE40"/>
          </p15:clr>
        </p15:guide>
        <p15:guide id="3" orient="horz" pos="4080" userDrawn="1">
          <p15:clr>
            <a:srgbClr val="FBAE40"/>
          </p15:clr>
        </p15:guide>
        <p15:guide id="4" pos="7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nd/or Next Steps">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9C8D5C-3011-5B1F-8F02-32B02C9F25E7}"/>
              </a:ext>
            </a:extLst>
          </p:cNvPr>
          <p:cNvSpPr/>
          <p:nvPr userDrawn="1"/>
        </p:nvSpPr>
        <p:spPr>
          <a:xfrm>
            <a:off x="0" y="0"/>
            <a:ext cx="12192000" cy="27630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10" name="Picture Placeholder 2">
            <a:extLst>
              <a:ext uri="{FF2B5EF4-FFF2-40B4-BE49-F238E27FC236}">
                <a16:creationId xmlns:a16="http://schemas.microsoft.com/office/drawing/2014/main" id="{7E3F2C18-1C47-49EC-852B-D57573A1DF51}"/>
              </a:ext>
            </a:extLst>
          </p:cNvPr>
          <p:cNvSpPr>
            <a:spLocks noGrp="1"/>
          </p:cNvSpPr>
          <p:nvPr userDrawn="1"/>
        </p:nvSpPr>
        <p:spPr>
          <a:xfrm>
            <a:off x="6207866"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2" name="Picture Placeholder 4">
            <a:extLst>
              <a:ext uri="{FF2B5EF4-FFF2-40B4-BE49-F238E27FC236}">
                <a16:creationId xmlns:a16="http://schemas.microsoft.com/office/drawing/2014/main" id="{6B789FDB-0DEF-438D-94C6-3E8BD5D969FE}"/>
              </a:ext>
            </a:extLst>
          </p:cNvPr>
          <p:cNvSpPr>
            <a:spLocks noGrp="1"/>
          </p:cNvSpPr>
          <p:nvPr userDrawn="1"/>
        </p:nvSpPr>
        <p:spPr>
          <a:xfrm>
            <a:off x="4281789"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6" name="Picture Placeholder 9">
            <a:extLst>
              <a:ext uri="{FF2B5EF4-FFF2-40B4-BE49-F238E27FC236}">
                <a16:creationId xmlns:a16="http://schemas.microsoft.com/office/drawing/2014/main" id="{E9D32E30-A46B-463E-BA40-9D0AC106C250}"/>
              </a:ext>
            </a:extLst>
          </p:cNvPr>
          <p:cNvSpPr>
            <a:spLocks noGrp="1"/>
          </p:cNvSpPr>
          <p:nvPr userDrawn="1"/>
        </p:nvSpPr>
        <p:spPr>
          <a:xfrm>
            <a:off x="2355711"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8" name="Picture Placeholder 14">
            <a:extLst>
              <a:ext uri="{FF2B5EF4-FFF2-40B4-BE49-F238E27FC236}">
                <a16:creationId xmlns:a16="http://schemas.microsoft.com/office/drawing/2014/main" id="{90631801-9B2F-443E-90D3-1F13053C496E}"/>
              </a:ext>
            </a:extLst>
          </p:cNvPr>
          <p:cNvSpPr>
            <a:spLocks noGrp="1"/>
          </p:cNvSpPr>
          <p:nvPr userDrawn="1"/>
        </p:nvSpPr>
        <p:spPr>
          <a:xfrm>
            <a:off x="8133945"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3" name="Text Placeholder 7">
            <a:extLst>
              <a:ext uri="{FF2B5EF4-FFF2-40B4-BE49-F238E27FC236}">
                <a16:creationId xmlns:a16="http://schemas.microsoft.com/office/drawing/2014/main" id="{09C4F77E-63E6-FCED-7F8A-CFAB978262B2}"/>
              </a:ext>
            </a:extLst>
          </p:cNvPr>
          <p:cNvSpPr>
            <a:spLocks noGrp="1"/>
          </p:cNvSpPr>
          <p:nvPr>
            <p:ph type="body" sz="quarter" idx="22" hasCustomPrompt="1"/>
          </p:nvPr>
        </p:nvSpPr>
        <p:spPr>
          <a:xfrm>
            <a:off x="762000" y="406884"/>
            <a:ext cx="10757452" cy="736116"/>
          </a:xfrm>
          <a:prstGeom prst="rect">
            <a:avLst/>
          </a:prstGeom>
        </p:spPr>
        <p:txBody>
          <a:bodyPr lIns="0" tIns="0" rIns="0" bIns="0"/>
          <a:lstStyle>
            <a:lvl1pPr marL="0" indent="0" algn="ctr">
              <a:lnSpc>
                <a:spcPct val="100000"/>
              </a:lnSpc>
              <a:spcBef>
                <a:spcPts val="0"/>
              </a:spcBef>
              <a:buNone/>
              <a:defRPr sz="4400">
                <a:solidFill>
                  <a:schemeClr val="bg1"/>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and/or Next Steps</a:t>
            </a:r>
          </a:p>
        </p:txBody>
      </p:sp>
      <p:pic>
        <p:nvPicPr>
          <p:cNvPr id="9" name="Picture 8">
            <a:extLst>
              <a:ext uri="{FF2B5EF4-FFF2-40B4-BE49-F238E27FC236}">
                <a16:creationId xmlns:a16="http://schemas.microsoft.com/office/drawing/2014/main" id="{0100D6E5-8D98-0884-40A7-8D2DAF06A5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523876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0" userDrawn="1">
          <p15:clr>
            <a:srgbClr val="FBAE40"/>
          </p15:clr>
        </p15:guide>
        <p15:guide id="2" pos="480" userDrawn="1">
          <p15:clr>
            <a:srgbClr val="FBAE40"/>
          </p15:clr>
        </p15:guide>
        <p15:guide id="3" orient="horz" pos="4056" userDrawn="1">
          <p15:clr>
            <a:srgbClr val="FBAE40"/>
          </p15:clr>
        </p15:guide>
        <p15:guide id="4" pos="72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Text">
    <p:bg>
      <p:bgRef idx="1001">
        <a:schemeClr val="bg1"/>
      </p:bgRef>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CC8F6BF-9B6F-DBA0-049D-F944437A45FA}"/>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Blank Slide Header Goes Here</a:t>
            </a:r>
          </a:p>
        </p:txBody>
      </p:sp>
      <p:sp>
        <p:nvSpPr>
          <p:cNvPr id="7" name="Text Placeholder 6">
            <a:extLst>
              <a:ext uri="{FF2B5EF4-FFF2-40B4-BE49-F238E27FC236}">
                <a16:creationId xmlns:a16="http://schemas.microsoft.com/office/drawing/2014/main" id="{84C77653-A2A8-4965-9E86-42B431790064}"/>
              </a:ext>
            </a:extLst>
          </p:cNvPr>
          <p:cNvSpPr>
            <a:spLocks noGrp="1"/>
          </p:cNvSpPr>
          <p:nvPr>
            <p:ph type="body" sz="quarter" idx="16" hasCustomPrompt="1"/>
          </p:nvPr>
        </p:nvSpPr>
        <p:spPr>
          <a:xfrm>
            <a:off x="685799" y="2166730"/>
            <a:ext cx="10812847" cy="3478420"/>
          </a:xfrm>
          <a:prstGeom prst="rect">
            <a:avLst/>
          </a:prstGeom>
        </p:spPr>
        <p:txBody>
          <a:bodyPr lIns="0" tIns="0" rIns="0" bIns="0"/>
          <a:lstStyle>
            <a:lvl1pPr>
              <a:defRPr sz="2400"/>
            </a:lvl1pPr>
            <a:lvl2pPr marL="742950" indent="-285750">
              <a:buFont typeface="Courier New" panose="02070309020205020404" pitchFamily="49" charset="0"/>
              <a:buChar char="o"/>
              <a:defRPr sz="2000"/>
            </a:lvl2pPr>
            <a:lvl3pPr>
              <a:defRPr sz="2000"/>
            </a:lvl3pPr>
          </a:lstStyle>
          <a:p>
            <a:pPr lvl="0"/>
            <a:r>
              <a:rPr lang="en-US" dirty="0"/>
              <a:t>Text goes here (ASAP Regular 20-24pt)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1A3B268B-6131-0CFF-CF01-14B0AC655289}"/>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pic>
        <p:nvPicPr>
          <p:cNvPr id="8" name="Picture 7">
            <a:extLst>
              <a:ext uri="{FF2B5EF4-FFF2-40B4-BE49-F238E27FC236}">
                <a16:creationId xmlns:a16="http://schemas.microsoft.com/office/drawing/2014/main" id="{EDA0066B-6BBF-CC07-3E94-F10998D6A3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86630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8FBC4C8-8F2C-C815-E3C1-0AD03257072F}"/>
              </a:ext>
            </a:extLst>
          </p:cNvPr>
          <p:cNvSpPr>
            <a:spLocks noGrp="1"/>
          </p:cNvSpPr>
          <p:nvPr>
            <p:ph type="body" sz="quarter" idx="14" hasCustomPrompt="1"/>
          </p:nvPr>
        </p:nvSpPr>
        <p:spPr>
          <a:xfrm>
            <a:off x="685800" y="2186199"/>
            <a:ext cx="10812847" cy="337932"/>
          </a:xfrm>
          <a:prstGeom prst="rect">
            <a:avLst/>
          </a:prstGeom>
        </p:spPr>
        <p:txBody>
          <a:bodyPr lIns="0" tIns="0" rIns="0" bIns="0" numCol="2" spcCol="365760"/>
          <a:lstStyle>
            <a:lvl1pPr marL="342900" indent="-342900">
              <a:buFont typeface="Arial" panose="020B0604020202020204" pitchFamily="34" charset="0"/>
              <a:buChar char="•"/>
              <a:defRPr sz="2400">
                <a:latin typeface="Asap" pitchFamily="2" charset="0"/>
              </a:defRPr>
            </a:lvl1pPr>
            <a:lvl2pPr marL="457200" indent="0">
              <a:buFont typeface="Courier New" panose="02070309020205020404" pitchFamily="49" charset="0"/>
              <a:buChar char="o"/>
              <a:defRPr sz="2000"/>
            </a:lvl2pPr>
            <a:lvl3pPr marL="914400" indent="0">
              <a:buNone/>
              <a:defRPr/>
            </a:lvl3pPr>
            <a:lvl4pPr marL="1371600" indent="0">
              <a:buNone/>
              <a:defRPr/>
            </a:lvl4pPr>
            <a:lvl5pPr marL="1828800" indent="0">
              <a:buNone/>
              <a:defRPr/>
            </a:lvl5pPr>
          </a:lstStyle>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endParaRPr lang="en-US"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pPr lvl="0"/>
            <a:endParaRPr lang="en-US" dirty="0"/>
          </a:p>
        </p:txBody>
      </p:sp>
      <p:pic>
        <p:nvPicPr>
          <p:cNvPr id="8" name="Picture 7">
            <a:extLst>
              <a:ext uri="{FF2B5EF4-FFF2-40B4-BE49-F238E27FC236}">
                <a16:creationId xmlns:a16="http://schemas.microsoft.com/office/drawing/2014/main" id="{452868FD-D224-92D9-0260-932292260E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F0B0E53D-6B9C-4945-4E03-8B2DBF4546F2}"/>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 Column Layout</a:t>
            </a:r>
          </a:p>
        </p:txBody>
      </p:sp>
      <p:sp>
        <p:nvSpPr>
          <p:cNvPr id="12" name="Text Placeholder 8">
            <a:extLst>
              <a:ext uri="{FF2B5EF4-FFF2-40B4-BE49-F238E27FC236}">
                <a16:creationId xmlns:a16="http://schemas.microsoft.com/office/drawing/2014/main" id="{9DF96B98-9FED-5215-9D27-FDD01818F567}"/>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spTree>
    <p:extLst>
      <p:ext uri="{BB962C8B-B14F-4D97-AF65-F5344CB8AC3E}">
        <p14:creationId xmlns:p14="http://schemas.microsoft.com/office/powerpoint/2010/main" val="999102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3C684EDC-A9DE-82BD-C180-3EACC197CFC0}"/>
              </a:ext>
            </a:extLst>
          </p:cNvPr>
          <p:cNvSpPr>
            <a:spLocks noGrp="1"/>
          </p:cNvSpPr>
          <p:nvPr>
            <p:ph type="body" sz="quarter" idx="14" hasCustomPrompt="1"/>
          </p:nvPr>
        </p:nvSpPr>
        <p:spPr>
          <a:xfrm>
            <a:off x="685800" y="2206973"/>
            <a:ext cx="10812848" cy="1718984"/>
          </a:xfrm>
          <a:prstGeom prst="rect">
            <a:avLst/>
          </a:prstGeom>
        </p:spPr>
        <p:txBody>
          <a:bodyPr lIns="0" tIns="0" rIns="0" bIns="0" numCol="3" spcCol="365760"/>
          <a:lstStyle>
            <a:lvl1pPr marL="342900" indent="-342900">
              <a:buFont typeface="Arial" panose="020B0604020202020204" pitchFamily="34" charset="0"/>
              <a:buChar char="•"/>
              <a:defRPr sz="2400">
                <a:latin typeface="Asap" pitchFamily="2" charset="0"/>
              </a:defRPr>
            </a:lvl1pPr>
            <a:lvl2pPr marL="457200" indent="0">
              <a:buFont typeface="Courier New" panose="02070309020205020404" pitchFamily="49" charset="0"/>
              <a:buChar char="o"/>
              <a:defRPr sz="2000"/>
            </a:lvl2pPr>
            <a:lvl3pPr marL="914400" indent="0">
              <a:buNone/>
              <a:defRPr/>
            </a:lvl3pPr>
            <a:lvl4pPr marL="1371600" indent="0">
              <a:buNone/>
              <a:defRPr/>
            </a:lvl4pPr>
            <a:lvl5pPr marL="1828800" indent="0">
              <a:buNone/>
              <a:defRPr/>
            </a:lvl5pPr>
          </a:lstStyle>
          <a:p>
            <a:r>
              <a:rPr lang="en-US" dirty="0"/>
              <a:t>Text Here (ASAP Regular 20-24pt)</a:t>
            </a:r>
          </a:p>
          <a:p>
            <a:pPr marL="800100" lvl="1" indent="-342900">
              <a:buFont typeface="Courier New" panose="02070309020205020404" pitchFamily="49" charset="0"/>
              <a:buChar char="o"/>
            </a:pPr>
            <a:r>
              <a:rPr lang="en-US" sz="2000" dirty="0"/>
              <a:t>Indented text (ASAP Regular 18-20pt)</a:t>
            </a:r>
            <a:br>
              <a:rPr lang="en-US" sz="2000" dirty="0"/>
            </a:br>
            <a:br>
              <a:rPr lang="en-US" sz="2000" dirty="0"/>
            </a:br>
            <a:endParaRPr lang="en-US"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br>
              <a:rPr lang="en-US" sz="2000" dirty="0"/>
            </a:br>
            <a:br>
              <a:rPr lang="en-US" sz="2000" dirty="0"/>
            </a:br>
            <a:endParaRPr lang="en-US" sz="2000"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pPr marL="800100" lvl="1" indent="-342900">
              <a:buFont typeface="Courier New" panose="02070309020205020404" pitchFamily="49" charset="0"/>
              <a:buChar char="o"/>
            </a:pPr>
            <a:endParaRPr lang="en-US" sz="2000" dirty="0"/>
          </a:p>
          <a:p>
            <a:pPr lvl="0"/>
            <a:endParaRPr lang="en-US" dirty="0"/>
          </a:p>
        </p:txBody>
      </p:sp>
      <p:pic>
        <p:nvPicPr>
          <p:cNvPr id="8" name="Picture 7">
            <a:extLst>
              <a:ext uri="{FF2B5EF4-FFF2-40B4-BE49-F238E27FC236}">
                <a16:creationId xmlns:a16="http://schemas.microsoft.com/office/drawing/2014/main" id="{61C153C0-722D-24DE-D017-1303AF25F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67789CFE-E776-26A0-A589-F482A114DACD}"/>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Column Layout</a:t>
            </a:r>
          </a:p>
        </p:txBody>
      </p:sp>
      <p:sp>
        <p:nvSpPr>
          <p:cNvPr id="12" name="Text Placeholder 8">
            <a:extLst>
              <a:ext uri="{FF2B5EF4-FFF2-40B4-BE49-F238E27FC236}">
                <a16:creationId xmlns:a16="http://schemas.microsoft.com/office/drawing/2014/main" id="{F5225842-6F0D-35F3-DBE0-707656A6F45D}"/>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spTree>
    <p:extLst>
      <p:ext uri="{BB962C8B-B14F-4D97-AF65-F5344CB8AC3E}">
        <p14:creationId xmlns:p14="http://schemas.microsoft.com/office/powerpoint/2010/main" val="2615623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ollage (5)">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7AA9AF-3A91-F5D0-32D8-3EE6864C5016}"/>
              </a:ext>
            </a:extLst>
          </p:cNvPr>
          <p:cNvSpPr>
            <a:spLocks noGrp="1"/>
          </p:cNvSpPr>
          <p:nvPr>
            <p:ph type="pic" sz="quarter" idx="10"/>
          </p:nvPr>
        </p:nvSpPr>
        <p:spPr>
          <a:xfrm>
            <a:off x="168276" y="149225"/>
            <a:ext cx="3936586" cy="6550025"/>
          </a:xfrm>
          <a:prstGeom prst="rect">
            <a:avLst/>
          </a:prstGeom>
        </p:spPr>
        <p:txBody>
          <a:bodyPr/>
          <a:lstStyle>
            <a:lvl1pPr marL="0" indent="0">
              <a:buFontTx/>
              <a:buNone/>
              <a:defRPr>
                <a:latin typeface="Asap" pitchFamily="2" charset="0"/>
              </a:defRPr>
            </a:lvl1pPr>
          </a:lstStyle>
          <a:p>
            <a:endParaRPr lang="en-US" dirty="0"/>
          </a:p>
        </p:txBody>
      </p:sp>
      <p:sp>
        <p:nvSpPr>
          <p:cNvPr id="4" name="Picture Placeholder 2">
            <a:extLst>
              <a:ext uri="{FF2B5EF4-FFF2-40B4-BE49-F238E27FC236}">
                <a16:creationId xmlns:a16="http://schemas.microsoft.com/office/drawing/2014/main" id="{EFB9BB6C-8220-761F-40FC-A26C3E3F2910}"/>
              </a:ext>
            </a:extLst>
          </p:cNvPr>
          <p:cNvSpPr>
            <a:spLocks noGrp="1"/>
          </p:cNvSpPr>
          <p:nvPr>
            <p:ph type="pic" sz="quarter" idx="11"/>
          </p:nvPr>
        </p:nvSpPr>
        <p:spPr>
          <a:xfrm>
            <a:off x="4271067" y="149224"/>
            <a:ext cx="3093829" cy="3199435"/>
          </a:xfrm>
          <a:prstGeom prst="rect">
            <a:avLst/>
          </a:prstGeom>
        </p:spPr>
        <p:txBody>
          <a:bodyPr/>
          <a:lstStyle>
            <a:lvl1pPr marL="0" indent="0">
              <a:buFontTx/>
              <a:buNone/>
              <a:defRPr>
                <a:latin typeface="Asap" pitchFamily="2" charset="0"/>
              </a:defRPr>
            </a:lvl1pPr>
          </a:lstStyle>
          <a:p>
            <a:endParaRPr lang="en-US" dirty="0"/>
          </a:p>
        </p:txBody>
      </p:sp>
      <p:sp>
        <p:nvSpPr>
          <p:cNvPr id="5" name="Picture Placeholder 2">
            <a:extLst>
              <a:ext uri="{FF2B5EF4-FFF2-40B4-BE49-F238E27FC236}">
                <a16:creationId xmlns:a16="http://schemas.microsoft.com/office/drawing/2014/main" id="{88FE95F7-7DE2-9AA0-450C-A1ED8B81C970}"/>
              </a:ext>
            </a:extLst>
          </p:cNvPr>
          <p:cNvSpPr>
            <a:spLocks noGrp="1"/>
          </p:cNvSpPr>
          <p:nvPr>
            <p:ph type="pic" sz="quarter" idx="12"/>
          </p:nvPr>
        </p:nvSpPr>
        <p:spPr>
          <a:xfrm>
            <a:off x="7530825" y="149224"/>
            <a:ext cx="4492900" cy="3199436"/>
          </a:xfrm>
          <a:prstGeom prst="rect">
            <a:avLst/>
          </a:prstGeom>
        </p:spPr>
        <p:txBody>
          <a:bodyPr/>
          <a:lstStyle>
            <a:lvl1pPr marL="0" indent="0">
              <a:buFontTx/>
              <a:buNone/>
              <a:defRPr>
                <a:latin typeface="Asap" pitchFamily="2" charset="0"/>
              </a:defRPr>
            </a:lvl1pPr>
          </a:lstStyle>
          <a:p>
            <a:endParaRPr lang="en-US" dirty="0"/>
          </a:p>
        </p:txBody>
      </p:sp>
      <p:sp>
        <p:nvSpPr>
          <p:cNvPr id="6" name="Picture Placeholder 2">
            <a:extLst>
              <a:ext uri="{FF2B5EF4-FFF2-40B4-BE49-F238E27FC236}">
                <a16:creationId xmlns:a16="http://schemas.microsoft.com/office/drawing/2014/main" id="{EB1CB330-B860-F64B-7571-26DDF662308C}"/>
              </a:ext>
            </a:extLst>
          </p:cNvPr>
          <p:cNvSpPr>
            <a:spLocks noGrp="1"/>
          </p:cNvSpPr>
          <p:nvPr>
            <p:ph type="pic" sz="quarter" idx="13"/>
          </p:nvPr>
        </p:nvSpPr>
        <p:spPr>
          <a:xfrm>
            <a:off x="4270929" y="3509340"/>
            <a:ext cx="4492900" cy="3189910"/>
          </a:xfrm>
          <a:prstGeom prst="rect">
            <a:avLst/>
          </a:prstGeom>
        </p:spPr>
        <p:txBody>
          <a:bodyPr/>
          <a:lstStyle>
            <a:lvl1pPr marL="0" indent="0">
              <a:buFontTx/>
              <a:buNone/>
              <a:defRPr>
                <a:latin typeface="Asap" pitchFamily="2" charset="0"/>
              </a:defRPr>
            </a:lvl1pPr>
          </a:lstStyle>
          <a:p>
            <a:endParaRPr lang="en-US" dirty="0"/>
          </a:p>
        </p:txBody>
      </p:sp>
      <p:sp>
        <p:nvSpPr>
          <p:cNvPr id="7" name="Picture Placeholder 2">
            <a:extLst>
              <a:ext uri="{FF2B5EF4-FFF2-40B4-BE49-F238E27FC236}">
                <a16:creationId xmlns:a16="http://schemas.microsoft.com/office/drawing/2014/main" id="{10EC3808-A190-E346-6EEE-F4ECD0F7B454}"/>
              </a:ext>
            </a:extLst>
          </p:cNvPr>
          <p:cNvSpPr>
            <a:spLocks noGrp="1"/>
          </p:cNvSpPr>
          <p:nvPr>
            <p:ph type="pic" sz="quarter" idx="14"/>
          </p:nvPr>
        </p:nvSpPr>
        <p:spPr>
          <a:xfrm>
            <a:off x="8929896" y="3509340"/>
            <a:ext cx="3093829" cy="3199436"/>
          </a:xfrm>
          <a:prstGeom prst="rect">
            <a:avLst/>
          </a:prstGeom>
        </p:spPr>
        <p:txBody>
          <a:bodyPr/>
          <a:lstStyle>
            <a:lvl1pPr marL="0" indent="0">
              <a:buFontTx/>
              <a:buNone/>
              <a:defRPr>
                <a:latin typeface="Asap" pitchFamily="2" charset="0"/>
              </a:defRPr>
            </a:lvl1pPr>
          </a:lstStyle>
          <a:p>
            <a:endParaRPr lang="en-US" dirty="0"/>
          </a:p>
        </p:txBody>
      </p:sp>
      <p:pic>
        <p:nvPicPr>
          <p:cNvPr id="2" name="Picture 1">
            <a:extLst>
              <a:ext uri="{FF2B5EF4-FFF2-40B4-BE49-F238E27FC236}">
                <a16:creationId xmlns:a16="http://schemas.microsoft.com/office/drawing/2014/main" id="{7F0917C1-AB1C-99EC-F28F-81F06577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Tree>
    <p:extLst>
      <p:ext uri="{BB962C8B-B14F-4D97-AF65-F5344CB8AC3E}">
        <p14:creationId xmlns:p14="http://schemas.microsoft.com/office/powerpoint/2010/main" val="15627442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852330"/>
      </p:ext>
    </p:extLst>
  </p:cSld>
  <p:clrMap bg1="lt1" tx1="dk1" bg2="lt2" tx2="dk2" accent1="accent1" accent2="accent2" accent3="accent3" accent4="accent4" accent5="accent5" accent6="accent6" hlink="hlink" folHlink="folHlink"/>
  <p:sldLayoutIdLst>
    <p:sldLayoutId id="2147483740" r:id="rId1"/>
    <p:sldLayoutId id="2147483702" r:id="rId2"/>
    <p:sldLayoutId id="2147483751" r:id="rId3"/>
    <p:sldLayoutId id="2147483750" r:id="rId4"/>
    <p:sldLayoutId id="2147483762" r:id="rId5"/>
    <p:sldLayoutId id="2147483711" r:id="rId6"/>
    <p:sldLayoutId id="2147483754" r:id="rId7"/>
    <p:sldLayoutId id="2147483755" r:id="rId8"/>
    <p:sldLayoutId id="2147483714" r:id="rId9"/>
    <p:sldLayoutId id="2147483743" r:id="rId10"/>
    <p:sldLayoutId id="2147483752" r:id="rId11"/>
    <p:sldLayoutId id="2147483746" r:id="rId12"/>
    <p:sldLayoutId id="2147483749" r:id="rId13"/>
    <p:sldLayoutId id="2147483747" r:id="rId14"/>
    <p:sldLayoutId id="2147483767" r:id="rId15"/>
    <p:sldLayoutId id="2147483712" r:id="rId16"/>
    <p:sldLayoutId id="2147483710" r:id="rId17"/>
    <p:sldLayoutId id="2147483742" r:id="rId18"/>
    <p:sldLayoutId id="2147483696" r:id="rId19"/>
    <p:sldLayoutId id="2147483759" r:id="rId20"/>
    <p:sldLayoutId id="2147483760" r:id="rId21"/>
    <p:sldLayoutId id="2147483699" r:id="rId22"/>
    <p:sldLayoutId id="2147483700" r:id="rId23"/>
    <p:sldLayoutId id="2147483697" r:id="rId24"/>
    <p:sldLayoutId id="2147483719" r:id="rId25"/>
    <p:sldLayoutId id="2147483758" r:id="rId26"/>
    <p:sldLayoutId id="2147483764" r:id="rId27"/>
    <p:sldLayoutId id="2147483763" r:id="rId28"/>
    <p:sldLayoutId id="2147483757" r:id="rId29"/>
    <p:sldLayoutId id="2147483765" r:id="rId30"/>
    <p:sldLayoutId id="2147483766" r:id="rId31"/>
    <p:sldLayoutId id="2147483768" r:id="rId32"/>
    <p:sldLayoutId id="2147483806" r:id="rId3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432" userDrawn="1">
          <p15:clr>
            <a:srgbClr val="F26B43"/>
          </p15:clr>
        </p15:guide>
        <p15:guide id="3" pos="7248" userDrawn="1">
          <p15:clr>
            <a:srgbClr val="F26B43"/>
          </p15:clr>
        </p15:guide>
        <p15:guide id="4"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getthereswwashington.org/wp-content/uploads/Digital-Advertising-Materials-Commte-Trip-Reduction-Survey-2026.pptx" TargetMode="External"/><Relationship Id="rId2" Type="http://schemas.openxmlformats.org/officeDocument/2006/relationships/hyperlink" Target="https://getthereswwashington.org/wp-content/uploads/Email-Templates-for-ETCs-Commute-Trip-Reduction-Survey-2026.doc" TargetMode="External"/><Relationship Id="rId1" Type="http://schemas.openxmlformats.org/officeDocument/2006/relationships/slideLayout" Target="../slideLayouts/slideLayout33.xml"/><Relationship Id="rId4" Type="http://schemas.openxmlformats.org/officeDocument/2006/relationships/hyperlink" Target="https://getthereswwashington.org/wp-content/uploads/Poster-Templates-for-ETCs-Commute-Trip-Reduction-Survey-2026.ppt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mailto:Olivia.Kahn@cityofvancouver.us?subject=CTR%20Survey%20Tool%20Management%20Access" TargetMode="External"/><Relationship Id="rId3" Type="http://schemas.openxmlformats.org/officeDocument/2006/relationships/hyperlink" Target="https://ctrsurvey.org/" TargetMode="External"/><Relationship Id="rId7" Type="http://schemas.openxmlformats.org/officeDocument/2006/relationships/image" Target="../media/image9.png"/><Relationship Id="rId2" Type="http://schemas.openxmlformats.org/officeDocument/2006/relationships/hyperlink" Target="https://secureaccess.wa.gov/" TargetMode="External"/><Relationship Id="rId1" Type="http://schemas.openxmlformats.org/officeDocument/2006/relationships/slideLayout" Target="../slideLayouts/slideLayout6.xml"/><Relationship Id="rId6" Type="http://schemas.openxmlformats.org/officeDocument/2006/relationships/hyperlink" Target="https://secureaccess.wa.gov/myAccess/saw/select.do" TargetMode="External"/><Relationship Id="rId5" Type="http://schemas.openxmlformats.org/officeDocument/2006/relationships/image" Target="../media/image8.png"/><Relationship Id="rId4" Type="http://schemas.openxmlformats.org/officeDocument/2006/relationships/hyperlink" Target="mailto:olivia.kahn@cityofvancouver.us?subject=CTR%20Survey%20Tool%20Account%20Created%20-%20Management%20Acces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etthereswwashington.org/wp-content/uploads/Email-Templates-for-ETCs-Commute-Trip-Reduction-Survey-2024.doc"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getthereswwashington.org/wp-content/uploads/Digital-Advertising-Materials-Commte-Trip-Reduction-Survey-2024.ppt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sdot.wa.gov/business-wsdot/commute-trip-reduction-progra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etthereswwashington.org/" TargetMode="External"/><Relationship Id="rId2" Type="http://schemas.openxmlformats.org/officeDocument/2006/relationships/hyperlink" Target="https://getthereswwashington.org/wp-content/uploads/CTR-Survey-Questions_WSDOT.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getthereswwashington.org/wp-content/uploads/Email-Templates-for-ETCs-Commute-Trip-Reduction-Survey-2026.doc"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getthereswwashington.org/wp-content/uploads/Digital-Advertising-Materials-Commte-Trip-Reduction-Survey-2026.pptx" TargetMode="External"/><Relationship Id="rId4" Type="http://schemas.openxmlformats.org/officeDocument/2006/relationships/diagramLayout" Target="../diagrams/layout1.xml"/><Relationship Id="rId9" Type="http://schemas.openxmlformats.org/officeDocument/2006/relationships/hyperlink" Target="https://getthereswwashington.org/wp-content/uploads/Poster-Templates-for-ETCs-Commute-Trip-Reduction-Survey-2026.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61BB55-F793-E194-A755-50A510BF2CF6}"/>
              </a:ext>
            </a:extLst>
          </p:cNvPr>
          <p:cNvSpPr>
            <a:spLocks noGrp="1"/>
          </p:cNvSpPr>
          <p:nvPr>
            <p:ph type="title" idx="4294967295"/>
          </p:nvPr>
        </p:nvSpPr>
        <p:spPr>
          <a:xfrm>
            <a:off x="5413366" y="2283799"/>
            <a:ext cx="6085281" cy="18417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Commute Trip Reduction Survey Training</a:t>
            </a:r>
          </a:p>
        </p:txBody>
      </p:sp>
      <p:sp>
        <p:nvSpPr>
          <p:cNvPr id="4" name="Text Placeholder 3">
            <a:extLst>
              <a:ext uri="{FF2B5EF4-FFF2-40B4-BE49-F238E27FC236}">
                <a16:creationId xmlns:a16="http://schemas.microsoft.com/office/drawing/2014/main" id="{B07FEF3E-BB16-47DD-1F17-94DDF44922B5}"/>
              </a:ext>
            </a:extLst>
          </p:cNvPr>
          <p:cNvSpPr>
            <a:spLocks noGrp="1"/>
          </p:cNvSpPr>
          <p:nvPr>
            <p:ph type="body" sz="quarter" idx="14"/>
          </p:nvPr>
        </p:nvSpPr>
        <p:spPr>
          <a:xfrm>
            <a:off x="5413366" y="4908885"/>
            <a:ext cx="6085281" cy="1150836"/>
          </a:xfrm>
        </p:spPr>
        <p:txBody>
          <a:bodyPr/>
          <a:lstStyle/>
          <a:p>
            <a:r>
              <a:rPr lang="en-US" sz="2200" b="1" dirty="0"/>
              <a:t>Olivia Kahn, TDM-CP (She/Her/Hers)</a:t>
            </a:r>
            <a:br>
              <a:rPr lang="en-US" sz="2200" dirty="0"/>
            </a:br>
            <a:r>
              <a:rPr lang="en-US" sz="2200" dirty="0"/>
              <a:t>Transportation Demand Management Planner</a:t>
            </a:r>
            <a:br>
              <a:rPr lang="en-US" sz="2200" dirty="0"/>
            </a:br>
            <a:r>
              <a:rPr lang="en-US" sz="2200" dirty="0"/>
              <a:t>Community Development</a:t>
            </a:r>
            <a:br>
              <a:rPr lang="en-US" sz="2200" dirty="0"/>
            </a:br>
            <a:r>
              <a:rPr lang="en-US" sz="2200" dirty="0"/>
              <a:t>April 2, 2026</a:t>
            </a:r>
          </a:p>
        </p:txBody>
      </p:sp>
      <p:pic>
        <p:nvPicPr>
          <p:cNvPr id="6" name="Picture Placeholder 5">
            <a:extLst>
              <a:ext uri="{FF2B5EF4-FFF2-40B4-BE49-F238E27FC236}">
                <a16:creationId xmlns:a16="http://schemas.microsoft.com/office/drawing/2014/main" id="{75FC78C4-029B-C738-2982-42021551EE3B}"/>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539" r="23539"/>
          <a:stretch/>
        </p:blipFill>
        <p:spPr/>
      </p:pic>
    </p:spTree>
    <p:extLst>
      <p:ext uri="{BB962C8B-B14F-4D97-AF65-F5344CB8AC3E}">
        <p14:creationId xmlns:p14="http://schemas.microsoft.com/office/powerpoint/2010/main" val="264864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response rate do I need to achieve?</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Response rate guidance depends on the size of the worksite</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a:xfrm>
            <a:off x="6434356" y="2166730"/>
            <a:ext cx="5064290" cy="3478420"/>
          </a:xfrm>
        </p:spPr>
        <p:txBody>
          <a:bodyPr/>
          <a:lstStyle/>
          <a:p>
            <a:r>
              <a:rPr lang="en-US" dirty="0"/>
              <a:t>Worksites with a larger number of employees can have a lower response rate to be significant.</a:t>
            </a:r>
          </a:p>
          <a:p>
            <a:r>
              <a:rPr lang="en-US" dirty="0"/>
              <a:t>Worksites with a smaller number of employees need a higher response rate to be significant. </a:t>
            </a:r>
          </a:p>
          <a:p>
            <a:r>
              <a:rPr lang="en-US" dirty="0"/>
              <a:t>The table is </a:t>
            </a:r>
            <a:r>
              <a:rPr lang="en-US" u="sng" dirty="0"/>
              <a:t>guidance</a:t>
            </a:r>
            <a:r>
              <a:rPr lang="en-US" dirty="0"/>
              <a:t> and not a requirement. </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10</a:t>
            </a:fld>
            <a:r>
              <a:rPr lang="en-US" sz="1400" dirty="0">
                <a:latin typeface="Asap Condensed" pitchFamily="2" charset="0"/>
              </a:rPr>
              <a:t>    |   Commute Trip Reduction Employee Transportation Coordinator Survey Training</a:t>
            </a:r>
          </a:p>
        </p:txBody>
      </p:sp>
      <p:graphicFrame>
        <p:nvGraphicFramePr>
          <p:cNvPr id="9" name="Table 8">
            <a:extLst>
              <a:ext uri="{FF2B5EF4-FFF2-40B4-BE49-F238E27FC236}">
                <a16:creationId xmlns:a16="http://schemas.microsoft.com/office/drawing/2014/main" id="{9EF169BB-3C58-E19C-003A-248046FFBC87}"/>
              </a:ext>
            </a:extLst>
          </p:cNvPr>
          <p:cNvGraphicFramePr>
            <a:graphicFrameLocks noGrp="1"/>
          </p:cNvGraphicFramePr>
          <p:nvPr>
            <p:extLst>
              <p:ext uri="{D42A27DB-BD31-4B8C-83A1-F6EECF244321}">
                <p14:modId xmlns:p14="http://schemas.microsoft.com/office/powerpoint/2010/main" val="721749728"/>
              </p:ext>
            </p:extLst>
          </p:nvPr>
        </p:nvGraphicFramePr>
        <p:xfrm>
          <a:off x="693354" y="2281362"/>
          <a:ext cx="5486400" cy="23053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48685396"/>
                    </a:ext>
                  </a:extLst>
                </a:gridCol>
                <a:gridCol w="2743200">
                  <a:extLst>
                    <a:ext uri="{9D8B030D-6E8A-4147-A177-3AD203B41FA5}">
                      <a16:colId xmlns:a16="http://schemas.microsoft.com/office/drawing/2014/main" val="603683978"/>
                    </a:ext>
                  </a:extLst>
                </a:gridCol>
              </a:tblGrid>
              <a:tr h="476544">
                <a:tc>
                  <a:txBody>
                    <a:bodyPr/>
                    <a:lstStyle/>
                    <a:p>
                      <a:pPr algn="ctr"/>
                      <a:r>
                        <a:rPr lang="en-US" sz="2000" dirty="0"/>
                        <a:t>Employee Count</a:t>
                      </a:r>
                    </a:p>
                  </a:txBody>
                  <a:tcPr anchor="ctr">
                    <a:solidFill>
                      <a:schemeClr val="tx2"/>
                    </a:solidFill>
                  </a:tcPr>
                </a:tc>
                <a:tc>
                  <a:txBody>
                    <a:bodyPr/>
                    <a:lstStyle/>
                    <a:p>
                      <a:pPr algn="ctr"/>
                      <a:r>
                        <a:rPr lang="en-US" sz="2000" dirty="0"/>
                        <a:t>Target Response Rate</a:t>
                      </a:r>
                    </a:p>
                  </a:txBody>
                  <a:tcPr anchor="ctr">
                    <a:solidFill>
                      <a:schemeClr val="tx2"/>
                    </a:solidFill>
                  </a:tcPr>
                </a:tc>
                <a:extLst>
                  <a:ext uri="{0D108BD9-81ED-4DB2-BD59-A6C34878D82A}">
                    <a16:rowId xmlns:a16="http://schemas.microsoft.com/office/drawing/2014/main" val="2023921629"/>
                  </a:ext>
                </a:extLst>
              </a:tr>
              <a:tr h="347514">
                <a:tc>
                  <a:txBody>
                    <a:bodyPr/>
                    <a:lstStyle/>
                    <a:p>
                      <a:pPr algn="ctr"/>
                      <a:r>
                        <a:rPr lang="en-US" dirty="0"/>
                        <a:t>Under 200</a:t>
                      </a:r>
                    </a:p>
                  </a:txBody>
                  <a:tcPr>
                    <a:solidFill>
                      <a:schemeClr val="bg1">
                        <a:lumMod val="85000"/>
                      </a:schemeClr>
                    </a:solidFill>
                  </a:tcPr>
                </a:tc>
                <a:tc>
                  <a:txBody>
                    <a:bodyPr/>
                    <a:lstStyle/>
                    <a:p>
                      <a:pPr algn="ctr"/>
                      <a:r>
                        <a:rPr lang="en-US" dirty="0"/>
                        <a:t>70%</a:t>
                      </a:r>
                    </a:p>
                  </a:txBody>
                  <a:tcPr>
                    <a:solidFill>
                      <a:schemeClr val="bg1">
                        <a:lumMod val="85000"/>
                      </a:schemeClr>
                    </a:solidFill>
                  </a:tcPr>
                </a:tc>
                <a:extLst>
                  <a:ext uri="{0D108BD9-81ED-4DB2-BD59-A6C34878D82A}">
                    <a16:rowId xmlns:a16="http://schemas.microsoft.com/office/drawing/2014/main" val="4145192755"/>
                  </a:ext>
                </a:extLst>
              </a:tr>
              <a:tr h="347514">
                <a:tc>
                  <a:txBody>
                    <a:bodyPr/>
                    <a:lstStyle/>
                    <a:p>
                      <a:pPr algn="ctr"/>
                      <a:r>
                        <a:rPr lang="en-US" dirty="0"/>
                        <a:t>201-500</a:t>
                      </a:r>
                    </a:p>
                  </a:txBody>
                  <a:tcPr>
                    <a:solidFill>
                      <a:schemeClr val="bg1">
                        <a:lumMod val="95000"/>
                      </a:schemeClr>
                    </a:solidFill>
                  </a:tcPr>
                </a:tc>
                <a:tc>
                  <a:txBody>
                    <a:bodyPr/>
                    <a:lstStyle/>
                    <a:p>
                      <a:pPr algn="ctr"/>
                      <a:r>
                        <a:rPr lang="en-US" dirty="0"/>
                        <a:t>60%</a:t>
                      </a:r>
                    </a:p>
                  </a:txBody>
                  <a:tcPr>
                    <a:solidFill>
                      <a:schemeClr val="bg1">
                        <a:lumMod val="95000"/>
                      </a:schemeClr>
                    </a:solidFill>
                  </a:tcPr>
                </a:tc>
                <a:extLst>
                  <a:ext uri="{0D108BD9-81ED-4DB2-BD59-A6C34878D82A}">
                    <a16:rowId xmlns:a16="http://schemas.microsoft.com/office/drawing/2014/main" val="3386860295"/>
                  </a:ext>
                </a:extLst>
              </a:tr>
              <a:tr h="347514">
                <a:tc>
                  <a:txBody>
                    <a:bodyPr/>
                    <a:lstStyle/>
                    <a:p>
                      <a:pPr algn="ctr"/>
                      <a:r>
                        <a:rPr lang="en-US" dirty="0"/>
                        <a:t>501-1000</a:t>
                      </a:r>
                    </a:p>
                  </a:txBody>
                  <a:tcPr>
                    <a:solidFill>
                      <a:schemeClr val="bg1">
                        <a:lumMod val="85000"/>
                      </a:schemeClr>
                    </a:solidFill>
                  </a:tcPr>
                </a:tc>
                <a:tc>
                  <a:txBody>
                    <a:bodyPr/>
                    <a:lstStyle/>
                    <a:p>
                      <a:pPr algn="ctr"/>
                      <a:r>
                        <a:rPr lang="en-US" dirty="0"/>
                        <a:t>50%</a:t>
                      </a:r>
                    </a:p>
                  </a:txBody>
                  <a:tcPr>
                    <a:solidFill>
                      <a:schemeClr val="bg1">
                        <a:lumMod val="85000"/>
                      </a:schemeClr>
                    </a:solidFill>
                  </a:tcPr>
                </a:tc>
                <a:extLst>
                  <a:ext uri="{0D108BD9-81ED-4DB2-BD59-A6C34878D82A}">
                    <a16:rowId xmlns:a16="http://schemas.microsoft.com/office/drawing/2014/main" val="1477168345"/>
                  </a:ext>
                </a:extLst>
              </a:tr>
              <a:tr h="347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1001-5000</a:t>
                      </a:r>
                    </a:p>
                  </a:txBody>
                  <a:tcPr>
                    <a:solidFill>
                      <a:schemeClr val="bg1">
                        <a:lumMod val="95000"/>
                      </a:schemeClr>
                    </a:solidFill>
                  </a:tcPr>
                </a:tc>
                <a:tc>
                  <a:txBody>
                    <a:bodyPr/>
                    <a:lstStyle/>
                    <a:p>
                      <a:pPr algn="ctr"/>
                      <a:r>
                        <a:rPr lang="en-US" dirty="0"/>
                        <a:t>30%</a:t>
                      </a:r>
                    </a:p>
                  </a:txBody>
                  <a:tcPr>
                    <a:solidFill>
                      <a:schemeClr val="bg1">
                        <a:lumMod val="95000"/>
                      </a:schemeClr>
                    </a:solidFill>
                  </a:tcPr>
                </a:tc>
                <a:extLst>
                  <a:ext uri="{0D108BD9-81ED-4DB2-BD59-A6C34878D82A}">
                    <a16:rowId xmlns:a16="http://schemas.microsoft.com/office/drawing/2014/main" val="4019406914"/>
                  </a:ext>
                </a:extLst>
              </a:tr>
              <a:tr h="347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Over 5000</a:t>
                      </a:r>
                    </a:p>
                  </a:txBody>
                  <a:tcPr>
                    <a:solidFill>
                      <a:schemeClr val="bg1">
                        <a:lumMod val="85000"/>
                      </a:schemeClr>
                    </a:solidFill>
                  </a:tcPr>
                </a:tc>
                <a:tc>
                  <a:txBody>
                    <a:bodyPr/>
                    <a:lstStyle/>
                    <a:p>
                      <a:pPr algn="ctr"/>
                      <a:r>
                        <a:rPr lang="en-US" dirty="0"/>
                        <a:t>10%</a:t>
                      </a:r>
                    </a:p>
                  </a:txBody>
                  <a:tcPr>
                    <a:solidFill>
                      <a:schemeClr val="bg1">
                        <a:lumMod val="85000"/>
                      </a:schemeClr>
                    </a:solidFill>
                  </a:tcPr>
                </a:tc>
                <a:extLst>
                  <a:ext uri="{0D108BD9-81ED-4DB2-BD59-A6C34878D82A}">
                    <a16:rowId xmlns:a16="http://schemas.microsoft.com/office/drawing/2014/main" val="1328074576"/>
                  </a:ext>
                </a:extLst>
              </a:tr>
            </a:tbl>
          </a:graphicData>
        </a:graphic>
      </p:graphicFrame>
    </p:spTree>
    <p:extLst>
      <p:ext uri="{BB962C8B-B14F-4D97-AF65-F5344CB8AC3E}">
        <p14:creationId xmlns:p14="http://schemas.microsoft.com/office/powerpoint/2010/main" val="19452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Who completed the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The survey is anonymous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The survey tool does not collect email addresses. </a:t>
            </a:r>
          </a:p>
          <a:p>
            <a:r>
              <a:rPr lang="en-US" dirty="0"/>
              <a:t>You will not be able to run reports on who has completed the survey.</a:t>
            </a:r>
          </a:p>
          <a:p>
            <a:r>
              <a:rPr lang="en-US" dirty="0"/>
              <a:t>This makes it challenging to send targeted emails to employees that have not completed they survey.</a:t>
            </a:r>
          </a:p>
          <a:p>
            <a:r>
              <a:rPr lang="en-US" dirty="0"/>
              <a:t>WSDOT weighed the pros and cons and found people are more likely to survey if it does not collect your email address. </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11</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55595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2F1E5-6C13-D182-83E8-C1E132F8A620}"/>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advertise the survey?</a:t>
            </a:r>
          </a:p>
        </p:txBody>
      </p:sp>
      <p:sp>
        <p:nvSpPr>
          <p:cNvPr id="6" name="Text Placeholder 5">
            <a:extLst>
              <a:ext uri="{FF2B5EF4-FFF2-40B4-BE49-F238E27FC236}">
                <a16:creationId xmlns:a16="http://schemas.microsoft.com/office/drawing/2014/main" id="{5BB8A218-AF6C-B17E-9603-97468A36A0E3}"/>
              </a:ext>
            </a:extLst>
          </p:cNvPr>
          <p:cNvSpPr>
            <a:spLocks noGrp="1"/>
          </p:cNvSpPr>
          <p:nvPr>
            <p:ph type="body" sz="quarter" idx="17"/>
          </p:nvPr>
        </p:nvSpPr>
        <p:spPr>
          <a:xfrm>
            <a:off x="685801" y="1150178"/>
            <a:ext cx="5410199" cy="430853"/>
          </a:xfrm>
        </p:spPr>
        <p:txBody>
          <a:bodyPr/>
          <a:lstStyle/>
          <a:p>
            <a:r>
              <a:rPr lang="en-US" dirty="0"/>
              <a:t>Incentives</a:t>
            </a:r>
          </a:p>
        </p:txBody>
      </p:sp>
      <p:sp>
        <p:nvSpPr>
          <p:cNvPr id="9" name="Text Placeholder 8">
            <a:extLst>
              <a:ext uri="{FF2B5EF4-FFF2-40B4-BE49-F238E27FC236}">
                <a16:creationId xmlns:a16="http://schemas.microsoft.com/office/drawing/2014/main" id="{C35D3B34-AFD0-ED22-0B6C-9B86BB5E5574}"/>
              </a:ext>
            </a:extLst>
          </p:cNvPr>
          <p:cNvSpPr>
            <a:spLocks noGrp="1"/>
          </p:cNvSpPr>
          <p:nvPr>
            <p:ph type="body" sz="quarter" idx="18"/>
          </p:nvPr>
        </p:nvSpPr>
        <p:spPr>
          <a:xfrm>
            <a:off x="685800" y="1715068"/>
            <a:ext cx="5098774" cy="3379787"/>
          </a:xfrm>
        </p:spPr>
        <p:txBody>
          <a:bodyPr/>
          <a:lstStyle/>
          <a:p>
            <a:r>
              <a:rPr lang="en-US" dirty="0"/>
              <a:t>Clark County CTR Program is offering 100 $10 gift cards</a:t>
            </a:r>
          </a:p>
          <a:p>
            <a:r>
              <a:rPr lang="en-US" dirty="0"/>
              <a:t>You can host a prize drawing for company gear, items from the company café/vending machines, or breakfast/lunch with the boss</a:t>
            </a:r>
          </a:p>
          <a:p>
            <a:r>
              <a:rPr lang="en-US" dirty="0"/>
              <a:t>Host a pizza party or coffee hour for employees where they can also take the survey</a:t>
            </a:r>
          </a:p>
        </p:txBody>
      </p:sp>
      <p:sp>
        <p:nvSpPr>
          <p:cNvPr id="11" name="Text Placeholder 10">
            <a:extLst>
              <a:ext uri="{FF2B5EF4-FFF2-40B4-BE49-F238E27FC236}">
                <a16:creationId xmlns:a16="http://schemas.microsoft.com/office/drawing/2014/main" id="{0D4EA1CD-8C7F-63BB-8C7B-26AFBB9DCF91}"/>
              </a:ext>
            </a:extLst>
          </p:cNvPr>
          <p:cNvSpPr>
            <a:spLocks noGrp="1"/>
          </p:cNvSpPr>
          <p:nvPr>
            <p:ph type="body" sz="quarter" idx="19"/>
          </p:nvPr>
        </p:nvSpPr>
        <p:spPr>
          <a:xfrm>
            <a:off x="6221797" y="1715068"/>
            <a:ext cx="5276850" cy="3379787"/>
          </a:xfrm>
        </p:spPr>
        <p:txBody>
          <a:bodyPr/>
          <a:lstStyle/>
          <a:p>
            <a:r>
              <a:rPr lang="en-US" dirty="0"/>
              <a:t>Email from CEO with survey link</a:t>
            </a:r>
          </a:p>
          <a:p>
            <a:r>
              <a:rPr lang="en-US" dirty="0"/>
              <a:t>Ask manager to encourage survey participation at staff meetings</a:t>
            </a:r>
          </a:p>
          <a:p>
            <a:r>
              <a:rPr lang="en-US" dirty="0"/>
              <a:t>Use posters and TV slides, place on reader boards </a:t>
            </a:r>
          </a:p>
          <a:p>
            <a:r>
              <a:rPr lang="en-US" dirty="0"/>
              <a:t>Pop-up screen message when someone completes their timesheet, or other online messages to employees.</a:t>
            </a:r>
          </a:p>
        </p:txBody>
      </p:sp>
      <p:sp>
        <p:nvSpPr>
          <p:cNvPr id="3" name="Footer Placeholder 2">
            <a:extLst>
              <a:ext uri="{FF2B5EF4-FFF2-40B4-BE49-F238E27FC236}">
                <a16:creationId xmlns:a16="http://schemas.microsoft.com/office/drawing/2014/main" id="{12F04183-D334-2B90-AA14-33704F7F3786}"/>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12</a:t>
            </a:fld>
            <a:r>
              <a:rPr lang="en-US" sz="1400" dirty="0">
                <a:latin typeface="Asap Condensed" pitchFamily="2" charset="0"/>
              </a:rPr>
              <a:t>    |   Commute Trip Reduction Employee Transportation Coordinator Survey Training</a:t>
            </a:r>
          </a:p>
        </p:txBody>
      </p:sp>
      <p:sp>
        <p:nvSpPr>
          <p:cNvPr id="4" name="Text Placeholder 5">
            <a:extLst>
              <a:ext uri="{FF2B5EF4-FFF2-40B4-BE49-F238E27FC236}">
                <a16:creationId xmlns:a16="http://schemas.microsoft.com/office/drawing/2014/main" id="{90B1AA30-29B1-4DC4-1EA3-CDD1103ABD64}"/>
              </a:ext>
            </a:extLst>
          </p:cNvPr>
          <p:cNvSpPr txBox="1">
            <a:spLocks/>
          </p:cNvSpPr>
          <p:nvPr/>
        </p:nvSpPr>
        <p:spPr>
          <a:xfrm>
            <a:off x="6096001" y="1150178"/>
            <a:ext cx="5410199" cy="430853"/>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a:solidFill>
                  <a:schemeClr val="accent1"/>
                </a:solidFill>
                <a:latin typeface="Asap Semi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Marketing</a:t>
            </a:r>
          </a:p>
        </p:txBody>
      </p:sp>
      <p:sp>
        <p:nvSpPr>
          <p:cNvPr id="5" name="Rectangle: Rounded Corners 4">
            <a:hlinkClick r:id="rId2"/>
            <a:extLst>
              <a:ext uri="{FF2B5EF4-FFF2-40B4-BE49-F238E27FC236}">
                <a16:creationId xmlns:a16="http://schemas.microsoft.com/office/drawing/2014/main" id="{8902F311-59CE-EDFC-1167-526D37410EE1}"/>
              </a:ext>
            </a:extLst>
          </p:cNvPr>
          <p:cNvSpPr/>
          <p:nvPr/>
        </p:nvSpPr>
        <p:spPr>
          <a:xfrm>
            <a:off x="8595359" y="504729"/>
            <a:ext cx="2723949"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Templates</a:t>
            </a:r>
          </a:p>
        </p:txBody>
      </p:sp>
      <p:sp>
        <p:nvSpPr>
          <p:cNvPr id="7" name="Rectangle: Rounded Corners 6">
            <a:hlinkClick r:id="rId3"/>
            <a:extLst>
              <a:ext uri="{FF2B5EF4-FFF2-40B4-BE49-F238E27FC236}">
                <a16:creationId xmlns:a16="http://schemas.microsoft.com/office/drawing/2014/main" id="{AF8CA71D-7892-CDE9-807C-CEFE37F7E246}"/>
              </a:ext>
            </a:extLst>
          </p:cNvPr>
          <p:cNvSpPr/>
          <p:nvPr/>
        </p:nvSpPr>
        <p:spPr>
          <a:xfrm>
            <a:off x="6209582" y="5402916"/>
            <a:ext cx="5183035"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Digital Advertising Materials</a:t>
            </a:r>
          </a:p>
        </p:txBody>
      </p:sp>
      <p:sp>
        <p:nvSpPr>
          <p:cNvPr id="8" name="Rectangle: Rounded Corners 7">
            <a:hlinkClick r:id="rId4"/>
            <a:extLst>
              <a:ext uri="{FF2B5EF4-FFF2-40B4-BE49-F238E27FC236}">
                <a16:creationId xmlns:a16="http://schemas.microsoft.com/office/drawing/2014/main" id="{F79ECEF5-3BE3-055C-D795-D49B72B890BD}"/>
              </a:ext>
            </a:extLst>
          </p:cNvPr>
          <p:cNvSpPr/>
          <p:nvPr/>
        </p:nvSpPr>
        <p:spPr>
          <a:xfrm>
            <a:off x="7498247" y="6048909"/>
            <a:ext cx="2723949"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Posters</a:t>
            </a:r>
          </a:p>
        </p:txBody>
      </p:sp>
    </p:spTree>
    <p:extLst>
      <p:ext uri="{BB962C8B-B14F-4D97-AF65-F5344CB8AC3E}">
        <p14:creationId xmlns:p14="http://schemas.microsoft.com/office/powerpoint/2010/main" val="117716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is the Clark County CTR Survey Raffle?</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Clark County CTR Program sponsoring 100 $10 gift cards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After an employee completes the CTR Survey, they will be prompted to complete a different survey for the raffle</a:t>
            </a:r>
          </a:p>
          <a:p>
            <a:r>
              <a:rPr lang="en-US" dirty="0"/>
              <a:t>Raffle survey asks for their name and email address</a:t>
            </a:r>
          </a:p>
          <a:p>
            <a:r>
              <a:rPr lang="en-US" dirty="0"/>
              <a:t>After the survey, we will draw names for the winners</a:t>
            </a:r>
          </a:p>
          <a:p>
            <a:r>
              <a:rPr lang="en-US" dirty="0"/>
              <a:t>Gift cards will be administered through Tango </a:t>
            </a:r>
          </a:p>
          <a:p>
            <a:r>
              <a:rPr lang="en-US" dirty="0"/>
              <a:t>Employees will receive an email to claim their gift card</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13</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37130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happens after the survey closes?</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City staff will close out your survey and send you results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City staff will close out your survey and send to WSDOT</a:t>
            </a:r>
          </a:p>
          <a:p>
            <a:r>
              <a:rPr lang="en-US" dirty="0"/>
              <a:t>CTR Survey Tool offers a live dashboard with survey results</a:t>
            </a:r>
          </a:p>
          <a:p>
            <a:r>
              <a:rPr lang="en-US" dirty="0"/>
              <a:t>You can download the survey results to Excel</a:t>
            </a:r>
          </a:p>
          <a:p>
            <a:r>
              <a:rPr lang="en-US" dirty="0"/>
              <a:t>ETCs can have management access to the CTR Survey Tool</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14</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6015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happens after the survey closes?</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City staff will close out your survey and review results with you</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City staff will close out your survey and send to WSDOT</a:t>
            </a:r>
          </a:p>
          <a:p>
            <a:r>
              <a:rPr lang="en-US" dirty="0"/>
              <a:t>CTR Survey Tool offers a live dashboard with survey results</a:t>
            </a:r>
          </a:p>
          <a:p>
            <a:r>
              <a:rPr lang="en-US" dirty="0"/>
              <a:t>You can download the survey results to Excel</a:t>
            </a:r>
          </a:p>
          <a:p>
            <a:r>
              <a:rPr lang="en-US" dirty="0"/>
              <a:t>ETCs can have management access to the CTR Survey Tool</a:t>
            </a:r>
          </a:p>
          <a:p>
            <a:r>
              <a:rPr lang="en-US" dirty="0"/>
              <a:t>City staff will email the ETC to schedule a time to review the survey results</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15</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59417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get management access?</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You need to set-up a Secure Access Washington (SAW) account </a:t>
            </a:r>
            <a:r>
              <a:rPr lang="en-US" u="sng" dirty="0"/>
              <a:t>AND</a:t>
            </a:r>
            <a:r>
              <a:rPr lang="en-US" dirty="0"/>
              <a:t> </a:t>
            </a:r>
          </a:p>
          <a:p>
            <a:r>
              <a:rPr lang="en-US" dirty="0"/>
              <a:t>a CTR Survey Tool account</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a:xfrm>
            <a:off x="685800" y="2294371"/>
            <a:ext cx="5064290" cy="3478420"/>
          </a:xfrm>
        </p:spPr>
        <p:txBody>
          <a:bodyPr/>
          <a:lstStyle/>
          <a:p>
            <a:pPr marL="0" indent="0">
              <a:buNone/>
            </a:pPr>
            <a:r>
              <a:rPr lang="en-US" sz="1800" b="1" dirty="0"/>
              <a:t>Were you an ETC before April 2023? </a:t>
            </a:r>
          </a:p>
          <a:p>
            <a:pPr>
              <a:buFont typeface="+mj-lt"/>
              <a:buAutoNum type="arabicPeriod"/>
            </a:pPr>
            <a:r>
              <a:rPr lang="en-US" sz="1800" dirty="0"/>
              <a:t>Set up a </a:t>
            </a:r>
            <a:r>
              <a:rPr lang="en-US" sz="1800" dirty="0">
                <a:hlinkClick r:id="rId2"/>
              </a:rPr>
              <a:t>SAW account </a:t>
            </a:r>
            <a:r>
              <a:rPr lang="en-US" sz="1800" dirty="0"/>
              <a:t>with your work email </a:t>
            </a:r>
          </a:p>
          <a:p>
            <a:pPr>
              <a:buFont typeface="+mj-lt"/>
              <a:buAutoNum type="arabicPeriod"/>
            </a:pPr>
            <a:r>
              <a:rPr lang="en-US" sz="1800" dirty="0"/>
              <a:t>Login to the </a:t>
            </a:r>
            <a:r>
              <a:rPr lang="en-US" sz="1800" dirty="0">
                <a:hlinkClick r:id="rId3"/>
              </a:rPr>
              <a:t>CTR Survey Tool</a:t>
            </a:r>
            <a:endParaRPr lang="en-US" sz="1800" dirty="0"/>
          </a:p>
          <a:p>
            <a:pPr marL="0" indent="0">
              <a:buNone/>
            </a:pPr>
            <a:endParaRPr lang="en-US" sz="1800" dirty="0"/>
          </a:p>
          <a:p>
            <a:pPr marL="0" indent="0">
              <a:buNone/>
            </a:pPr>
            <a:r>
              <a:rPr lang="en-US" sz="1800" b="1" dirty="0"/>
              <a:t>Were you an ETC after April 2023?</a:t>
            </a:r>
          </a:p>
          <a:p>
            <a:pPr>
              <a:buFont typeface="+mj-lt"/>
              <a:buAutoNum type="arabicPeriod"/>
            </a:pPr>
            <a:r>
              <a:rPr lang="en-US" sz="1800" dirty="0"/>
              <a:t>Set up a </a:t>
            </a:r>
            <a:r>
              <a:rPr lang="en-US" sz="1800" dirty="0">
                <a:hlinkClick r:id="rId2"/>
              </a:rPr>
              <a:t>SAW account</a:t>
            </a:r>
            <a:r>
              <a:rPr lang="en-US" sz="1800" dirty="0"/>
              <a:t> with your work email </a:t>
            </a:r>
          </a:p>
          <a:p>
            <a:pPr>
              <a:buFont typeface="+mj-lt"/>
              <a:buAutoNum type="arabicPeriod"/>
            </a:pPr>
            <a:r>
              <a:rPr lang="en-US" sz="1800" dirty="0"/>
              <a:t>Create a </a:t>
            </a:r>
            <a:r>
              <a:rPr lang="en-US" sz="1800" dirty="0">
                <a:hlinkClick r:id="rId3"/>
              </a:rPr>
              <a:t>CTR Survey Tool </a:t>
            </a:r>
            <a:r>
              <a:rPr lang="en-US" sz="1800" dirty="0"/>
              <a:t>account</a:t>
            </a:r>
          </a:p>
          <a:p>
            <a:pPr>
              <a:buFont typeface="+mj-lt"/>
              <a:buAutoNum type="arabicPeriod"/>
            </a:pPr>
            <a:r>
              <a:rPr lang="en-US" sz="1800" dirty="0">
                <a:hlinkClick r:id="rId4"/>
              </a:rPr>
              <a:t>Notify City Staff</a:t>
            </a:r>
            <a:r>
              <a:rPr lang="en-US" sz="1800" dirty="0"/>
              <a:t> your account is created to grant you management access</a:t>
            </a:r>
          </a:p>
          <a:p>
            <a:pPr>
              <a:buFont typeface="+mj-lt"/>
              <a:buAutoNum type="arabicPeriod"/>
            </a:pPr>
            <a:r>
              <a:rPr lang="en-US" sz="1800" dirty="0"/>
              <a:t>Login to the </a:t>
            </a:r>
            <a:r>
              <a:rPr lang="en-US" sz="1800" dirty="0">
                <a:hlinkClick r:id="rId3"/>
              </a:rPr>
              <a:t>CTR Survey Tool</a:t>
            </a:r>
            <a:endParaRPr lang="en-US" sz="1800"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16</a:t>
            </a:fld>
            <a:r>
              <a:rPr lang="en-US" sz="1400" dirty="0">
                <a:latin typeface="Asap Condensed" pitchFamily="2" charset="0"/>
              </a:rPr>
              <a:t>    |   Commute Trip Reduction Employee Transportation Coordinator Survey Training</a:t>
            </a:r>
          </a:p>
        </p:txBody>
      </p:sp>
      <p:pic>
        <p:nvPicPr>
          <p:cNvPr id="6" name="Picture 5">
            <a:hlinkClick r:id="rId3"/>
            <a:extLst>
              <a:ext uri="{FF2B5EF4-FFF2-40B4-BE49-F238E27FC236}">
                <a16:creationId xmlns:a16="http://schemas.microsoft.com/office/drawing/2014/main" id="{C6498041-4361-B8D8-1A70-A7F300612536}"/>
              </a:ext>
            </a:extLst>
          </p:cNvPr>
          <p:cNvPicPr>
            <a:picLocks noChangeAspect="1"/>
          </p:cNvPicPr>
          <p:nvPr/>
        </p:nvPicPr>
        <p:blipFill>
          <a:blip r:embed="rId5"/>
          <a:stretch>
            <a:fillRect/>
          </a:stretch>
        </p:blipFill>
        <p:spPr>
          <a:xfrm>
            <a:off x="6669157" y="4086908"/>
            <a:ext cx="4837043" cy="2368777"/>
          </a:xfrm>
          <a:prstGeom prst="rect">
            <a:avLst/>
          </a:prstGeom>
        </p:spPr>
      </p:pic>
      <p:pic>
        <p:nvPicPr>
          <p:cNvPr id="11" name="Picture 10">
            <a:hlinkClick r:id="rId6"/>
            <a:extLst>
              <a:ext uri="{FF2B5EF4-FFF2-40B4-BE49-F238E27FC236}">
                <a16:creationId xmlns:a16="http://schemas.microsoft.com/office/drawing/2014/main" id="{6EB646C7-2023-2C07-A1E0-E1F6E57A28C1}"/>
              </a:ext>
            </a:extLst>
          </p:cNvPr>
          <p:cNvPicPr>
            <a:picLocks noChangeAspect="1"/>
          </p:cNvPicPr>
          <p:nvPr/>
        </p:nvPicPr>
        <p:blipFill>
          <a:blip r:embed="rId7"/>
          <a:stretch>
            <a:fillRect/>
          </a:stretch>
        </p:blipFill>
        <p:spPr>
          <a:xfrm>
            <a:off x="6669157" y="1646790"/>
            <a:ext cx="4837043" cy="2386791"/>
          </a:xfrm>
          <a:prstGeom prst="rect">
            <a:avLst/>
          </a:prstGeom>
        </p:spPr>
      </p:pic>
      <p:sp>
        <p:nvSpPr>
          <p:cNvPr id="12" name="Text Placeholder 3">
            <a:extLst>
              <a:ext uri="{FF2B5EF4-FFF2-40B4-BE49-F238E27FC236}">
                <a16:creationId xmlns:a16="http://schemas.microsoft.com/office/drawing/2014/main" id="{0276F3D3-6C13-D7F9-06FE-935BDD4ABB08}"/>
              </a:ext>
            </a:extLst>
          </p:cNvPr>
          <p:cNvSpPr txBox="1">
            <a:spLocks/>
          </p:cNvSpPr>
          <p:nvPr/>
        </p:nvSpPr>
        <p:spPr>
          <a:xfrm>
            <a:off x="685800" y="5688854"/>
            <a:ext cx="5257800" cy="430853"/>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a:solidFill>
                  <a:schemeClr val="accent1"/>
                </a:solidFill>
                <a:latin typeface="Asap Semi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If you need help, </a:t>
            </a:r>
            <a:r>
              <a:rPr lang="en-US" dirty="0">
                <a:hlinkClick r:id="rId8"/>
              </a:rPr>
              <a:t>email</a:t>
            </a:r>
            <a:r>
              <a:rPr lang="en-US" dirty="0"/>
              <a:t> Olivia!</a:t>
            </a:r>
          </a:p>
        </p:txBody>
      </p:sp>
    </p:spTree>
    <p:extLst>
      <p:ext uri="{BB962C8B-B14F-4D97-AF65-F5344CB8AC3E}">
        <p14:creationId xmlns:p14="http://schemas.microsoft.com/office/powerpoint/2010/main" val="30909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1B9C3-7A0C-368E-37ED-5649B6432EA4}"/>
              </a:ext>
            </a:extLst>
          </p:cNvPr>
          <p:cNvSpPr>
            <a:spLocks noGrp="1"/>
          </p:cNvSpPr>
          <p:nvPr>
            <p:ph type="title" idx="4294967295"/>
          </p:nvPr>
        </p:nvSpPr>
        <p:spPr>
          <a:xfrm>
            <a:off x="685800" y="356100"/>
            <a:ext cx="11506200" cy="641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ETC Pre-Survey Homework</a:t>
            </a:r>
          </a:p>
        </p:txBody>
      </p:sp>
      <p:grpSp>
        <p:nvGrpSpPr>
          <p:cNvPr id="8" name="Group 7" descr="Timeline showing progress month to month">
            <a:extLst>
              <a:ext uri="{FF2B5EF4-FFF2-40B4-BE49-F238E27FC236}">
                <a16:creationId xmlns:a16="http://schemas.microsoft.com/office/drawing/2014/main" id="{59C19FE1-041B-8AE5-4150-3CAFE3A39253}"/>
              </a:ext>
            </a:extLst>
          </p:cNvPr>
          <p:cNvGrpSpPr/>
          <p:nvPr/>
        </p:nvGrpSpPr>
        <p:grpSpPr>
          <a:xfrm>
            <a:off x="685800" y="1028292"/>
            <a:ext cx="10820400" cy="4853698"/>
            <a:chOff x="579328" y="1217398"/>
            <a:chExt cx="10966450" cy="4853698"/>
          </a:xfrm>
        </p:grpSpPr>
        <p:sp>
          <p:nvSpPr>
            <p:cNvPr id="28" name="TextBox 27">
              <a:extLst>
                <a:ext uri="{FF2B5EF4-FFF2-40B4-BE49-F238E27FC236}">
                  <a16:creationId xmlns:a16="http://schemas.microsoft.com/office/drawing/2014/main" id="{4E57380B-CE87-34F5-82F2-DBC825054D39}"/>
                </a:ext>
              </a:extLst>
            </p:cNvPr>
            <p:cNvSpPr txBox="1"/>
            <p:nvPr userDrawn="1"/>
          </p:nvSpPr>
          <p:spPr>
            <a:xfrm>
              <a:off x="4173206" y="1640239"/>
              <a:ext cx="1920886" cy="1520634"/>
            </a:xfrm>
            <a:prstGeom prst="rect">
              <a:avLst/>
            </a:prstGeom>
            <a:noFill/>
          </p:spPr>
          <p:txBody>
            <a:bodyPr wrap="square" lIns="0" tIns="0" rIns="0" bIns="0" rtlCol="0">
              <a:noAutofit/>
            </a:bodyPr>
            <a:lstStyle/>
            <a:p>
              <a:pPr algn="l"/>
              <a:endParaRPr lang="en-US" sz="2200" baseline="0" dirty="0">
                <a:solidFill>
                  <a:srgbClr val="EE752D"/>
                </a:solidFill>
                <a:latin typeface="Asap Condensed SemiBold" pitchFamily="2" charset="0"/>
              </a:endParaRPr>
            </a:p>
          </p:txBody>
        </p:sp>
        <p:sp>
          <p:nvSpPr>
            <p:cNvPr id="26" name="TextBox 25">
              <a:extLst>
                <a:ext uri="{FF2B5EF4-FFF2-40B4-BE49-F238E27FC236}">
                  <a16:creationId xmlns:a16="http://schemas.microsoft.com/office/drawing/2014/main" id="{0856E0DE-ABE3-241F-84BC-D3F947A7931D}"/>
                </a:ext>
              </a:extLst>
            </p:cNvPr>
            <p:cNvSpPr txBox="1"/>
            <p:nvPr/>
          </p:nvSpPr>
          <p:spPr>
            <a:xfrm>
              <a:off x="5065329" y="1217398"/>
              <a:ext cx="4635201" cy="1058486"/>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provide you with a unique survey link and QR code for each worksite AND email templates and survey incentives</a:t>
              </a:r>
            </a:p>
          </p:txBody>
        </p:sp>
        <p:sp>
          <p:nvSpPr>
            <p:cNvPr id="12" name="TextBox 11">
              <a:extLst>
                <a:ext uri="{FF2B5EF4-FFF2-40B4-BE49-F238E27FC236}">
                  <a16:creationId xmlns:a16="http://schemas.microsoft.com/office/drawing/2014/main" id="{2DFD3C6E-D941-B08A-3170-5A02CA17E564}"/>
                </a:ext>
              </a:extLst>
            </p:cNvPr>
            <p:cNvSpPr txBox="1"/>
            <p:nvPr userDrawn="1"/>
          </p:nvSpPr>
          <p:spPr>
            <a:xfrm>
              <a:off x="3680693" y="4892873"/>
              <a:ext cx="2186522" cy="1178223"/>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set up your worksite(s) survey in the CTR Survey Tool</a:t>
              </a:r>
            </a:p>
          </p:txBody>
        </p:sp>
        <p:grpSp>
          <p:nvGrpSpPr>
            <p:cNvPr id="14" name="Group 13">
              <a:extLst>
                <a:ext uri="{FF2B5EF4-FFF2-40B4-BE49-F238E27FC236}">
                  <a16:creationId xmlns:a16="http://schemas.microsoft.com/office/drawing/2014/main" id="{6CA07E93-89B1-E5EC-DD47-2F89A5931533}"/>
                </a:ext>
              </a:extLst>
            </p:cNvPr>
            <p:cNvGrpSpPr/>
            <p:nvPr userDrawn="1"/>
          </p:nvGrpSpPr>
          <p:grpSpPr>
            <a:xfrm>
              <a:off x="579328" y="1271057"/>
              <a:ext cx="10966450" cy="2636351"/>
              <a:chOff x="579328" y="1231301"/>
              <a:chExt cx="10966450" cy="2636351"/>
            </a:xfrm>
          </p:grpSpPr>
          <p:graphicFrame>
            <p:nvGraphicFramePr>
              <p:cNvPr id="16" name="Diagram 15">
                <a:extLst>
                  <a:ext uri="{FF2B5EF4-FFF2-40B4-BE49-F238E27FC236}">
                    <a16:creationId xmlns:a16="http://schemas.microsoft.com/office/drawing/2014/main" id="{EF5689E9-6A0A-4977-3CF1-27705B0AC388}"/>
                  </a:ext>
                </a:extLst>
              </p:cNvPr>
              <p:cNvGraphicFramePr/>
              <p:nvPr userDrawn="1"/>
            </p:nvGraphicFramePr>
            <p:xfrm>
              <a:off x="579328" y="3310488"/>
              <a:ext cx="10966450" cy="55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C7356B25-F169-7FCF-F5D9-05922074A36F}"/>
                  </a:ext>
                </a:extLst>
              </p:cNvPr>
              <p:cNvGrpSpPr/>
              <p:nvPr userDrawn="1"/>
            </p:nvGrpSpPr>
            <p:grpSpPr>
              <a:xfrm>
                <a:off x="1147008" y="1231301"/>
                <a:ext cx="2072457" cy="2095655"/>
                <a:chOff x="1147008" y="1231301"/>
                <a:chExt cx="2072457" cy="2095655"/>
              </a:xfrm>
            </p:grpSpPr>
            <p:cxnSp>
              <p:nvCxnSpPr>
                <p:cNvPr id="21" name="Straight Connector 20">
                  <a:extLst>
                    <a:ext uri="{FF2B5EF4-FFF2-40B4-BE49-F238E27FC236}">
                      <a16:creationId xmlns:a16="http://schemas.microsoft.com/office/drawing/2014/main" id="{AA69FD09-C785-20E8-33EC-9601FE4E2BBD}"/>
                    </a:ext>
                  </a:extLst>
                </p:cNvPr>
                <p:cNvCxnSpPr>
                  <a:cxnSpLocks/>
                </p:cNvCxnSpPr>
                <p:nvPr userDrawn="1"/>
              </p:nvCxnSpPr>
              <p:spPr>
                <a:xfrm flipV="1">
                  <a:off x="2188746" y="2371737"/>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916AD9-CEB2-C14F-62C7-5C404C0B741E}"/>
                    </a:ext>
                  </a:extLst>
                </p:cNvPr>
                <p:cNvSpPr txBox="1"/>
                <p:nvPr userDrawn="1"/>
              </p:nvSpPr>
              <p:spPr>
                <a:xfrm>
                  <a:off x="1147008" y="1231301"/>
                  <a:ext cx="2072457" cy="1338915"/>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ETC submits the CTR Survey Registration Form(s) by 4/24</a:t>
                  </a:r>
                </a:p>
              </p:txBody>
            </p:sp>
          </p:grpSp>
        </p:grpSp>
        <p:sp>
          <p:nvSpPr>
            <p:cNvPr id="15" name="TextBox 14">
              <a:extLst>
                <a:ext uri="{FF2B5EF4-FFF2-40B4-BE49-F238E27FC236}">
                  <a16:creationId xmlns:a16="http://schemas.microsoft.com/office/drawing/2014/main" id="{ECE7AF2F-E2D3-895C-C2F5-F07A4CF1A298}"/>
                </a:ext>
              </a:extLst>
            </p:cNvPr>
            <p:cNvSpPr txBox="1"/>
            <p:nvPr userDrawn="1"/>
          </p:nvSpPr>
          <p:spPr>
            <a:xfrm>
              <a:off x="7497852" y="5009955"/>
              <a:ext cx="3571935" cy="944058"/>
            </a:xfrm>
            <a:prstGeom prst="rect">
              <a:avLst/>
            </a:prstGeom>
            <a:noFill/>
          </p:spPr>
          <p:txBody>
            <a:bodyPr wrap="square" lIns="0" tIns="0" rIns="0" bIns="0" rtlCol="0">
              <a:noAutofit/>
            </a:bodyPr>
            <a:lstStyle/>
            <a:p>
              <a:pPr algn="ctr"/>
              <a:r>
                <a:rPr lang="en-US" sz="2200" baseline="0" dirty="0">
                  <a:solidFill>
                    <a:schemeClr val="tx2"/>
                  </a:solidFill>
                  <a:latin typeface="Asap Condensed SemiBold" pitchFamily="2" charset="0"/>
                </a:rPr>
                <a:t>ETC tells people about the survey. </a:t>
              </a:r>
              <a:r>
                <a:rPr lang="en-US" sz="2200" b="1" baseline="0" dirty="0">
                  <a:solidFill>
                    <a:schemeClr val="tx2"/>
                  </a:solidFill>
                  <a:latin typeface="Asap Condensed SemiBold" pitchFamily="2" charset="0"/>
                </a:rPr>
                <a:t>Use the </a:t>
              </a:r>
              <a:r>
                <a:rPr lang="en-US" sz="2200" b="1" baseline="0" dirty="0">
                  <a:solidFill>
                    <a:schemeClr val="tx2"/>
                  </a:solidFill>
                  <a:latin typeface="Asap Condensed SemiBold" pitchFamily="2" charset="0"/>
                  <a:hlinkClick r:id="rId8"/>
                </a:rPr>
                <a:t>templates</a:t>
              </a:r>
              <a:r>
                <a:rPr lang="en-US" sz="2200" b="1" baseline="0" dirty="0">
                  <a:solidFill>
                    <a:schemeClr val="tx2"/>
                  </a:solidFill>
                  <a:latin typeface="Asap Condensed SemiBold" pitchFamily="2" charset="0"/>
                </a:rPr>
                <a:t> and </a:t>
              </a:r>
              <a:r>
                <a:rPr lang="en-US" sz="2200" b="1" baseline="0" dirty="0">
                  <a:solidFill>
                    <a:schemeClr val="tx2"/>
                  </a:solidFill>
                  <a:latin typeface="Asap Condensed SemiBold" pitchFamily="2" charset="0"/>
                  <a:hlinkClick r:id="rId9"/>
                </a:rPr>
                <a:t>digital advertising materials</a:t>
              </a:r>
              <a:r>
                <a:rPr lang="en-US" sz="2200" b="1" baseline="0" dirty="0">
                  <a:solidFill>
                    <a:schemeClr val="tx2"/>
                  </a:solidFill>
                  <a:latin typeface="Asap Condensed SemiBold" pitchFamily="2" charset="0"/>
                </a:rPr>
                <a:t>!</a:t>
              </a:r>
            </a:p>
          </p:txBody>
        </p:sp>
      </p:grpSp>
      <p:sp>
        <p:nvSpPr>
          <p:cNvPr id="3" name="Footer Placeholder 2">
            <a:extLst>
              <a:ext uri="{FF2B5EF4-FFF2-40B4-BE49-F238E27FC236}">
                <a16:creationId xmlns:a16="http://schemas.microsoft.com/office/drawing/2014/main" id="{E9B52CAA-8938-0FA8-621F-657493EBC4EE}"/>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17</a:t>
            </a:fld>
            <a:r>
              <a:rPr lang="en-US" sz="1400" dirty="0">
                <a:latin typeface="Asap Condensed" pitchFamily="2" charset="0"/>
              </a:rPr>
              <a:t>    |   Commute Trip Reduction Employee Transportation Coordinator Survey Training</a:t>
            </a:r>
          </a:p>
        </p:txBody>
      </p:sp>
      <p:cxnSp>
        <p:nvCxnSpPr>
          <p:cNvPr id="19" name="Straight Connector 18">
            <a:extLst>
              <a:ext uri="{FF2B5EF4-FFF2-40B4-BE49-F238E27FC236}">
                <a16:creationId xmlns:a16="http://schemas.microsoft.com/office/drawing/2014/main" id="{2279C562-901C-D2A8-A288-74C13A8552FA}"/>
              </a:ext>
            </a:extLst>
          </p:cNvPr>
          <p:cNvCxnSpPr>
            <a:cxnSpLocks/>
          </p:cNvCxnSpPr>
          <p:nvPr/>
        </p:nvCxnSpPr>
        <p:spPr>
          <a:xfrm>
            <a:off x="4775861" y="3718302"/>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2FFB3B-FF94-C3A0-7E41-70E09DA20DE9}"/>
              </a:ext>
            </a:extLst>
          </p:cNvPr>
          <p:cNvCxnSpPr>
            <a:cxnSpLocks/>
          </p:cNvCxnSpPr>
          <p:nvPr/>
        </p:nvCxnSpPr>
        <p:spPr>
          <a:xfrm flipV="1">
            <a:off x="7384837" y="2247693"/>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0E4C5D-8B99-0D53-8CE6-07A11543EA76}"/>
              </a:ext>
            </a:extLst>
          </p:cNvPr>
          <p:cNvCxnSpPr>
            <a:cxnSpLocks/>
          </p:cNvCxnSpPr>
          <p:nvPr/>
        </p:nvCxnSpPr>
        <p:spPr>
          <a:xfrm>
            <a:off x="9978433" y="3718301"/>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BC351DA-380E-083E-2A2A-BC3BCA97FC77}"/>
              </a:ext>
            </a:extLst>
          </p:cNvPr>
          <p:cNvSpPr/>
          <p:nvPr/>
        </p:nvSpPr>
        <p:spPr>
          <a:xfrm>
            <a:off x="806340" y="850500"/>
            <a:ext cx="2954956" cy="1423416"/>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B5D39E-401E-7CDF-18E8-A521972897FB}"/>
              </a:ext>
            </a:extLst>
          </p:cNvPr>
          <p:cNvSpPr/>
          <p:nvPr/>
        </p:nvSpPr>
        <p:spPr>
          <a:xfrm>
            <a:off x="7122695" y="4536653"/>
            <a:ext cx="4158111" cy="1515459"/>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67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7682D7-CF7D-6636-4AB5-E015A656C28C}"/>
              </a:ext>
            </a:extLst>
          </p:cNvPr>
          <p:cNvSpPr>
            <a:spLocks noGrp="1"/>
          </p:cNvSpPr>
          <p:nvPr>
            <p:ph type="title" idx="4294967295"/>
          </p:nvPr>
        </p:nvSpPr>
        <p:spPr>
          <a:xfrm>
            <a:off x="685800" y="407476"/>
            <a:ext cx="10812847" cy="735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IBM Plex Sans SemiBold" panose="020B0703050203000203" pitchFamily="34" charset="0"/>
                <a:ea typeface="+mn-ea"/>
                <a:cs typeface="+mn-cs"/>
              </a:rPr>
              <a:t>Thank You</a:t>
            </a:r>
          </a:p>
        </p:txBody>
      </p:sp>
      <p:sp>
        <p:nvSpPr>
          <p:cNvPr id="5" name="Text Placeholder 4">
            <a:extLst>
              <a:ext uri="{FF2B5EF4-FFF2-40B4-BE49-F238E27FC236}">
                <a16:creationId xmlns:a16="http://schemas.microsoft.com/office/drawing/2014/main" id="{55729D83-B47D-1E8F-31AA-9009E7035FB6}"/>
              </a:ext>
            </a:extLst>
          </p:cNvPr>
          <p:cNvSpPr>
            <a:spLocks noGrp="1"/>
          </p:cNvSpPr>
          <p:nvPr>
            <p:ph type="body" sz="quarter" idx="13"/>
          </p:nvPr>
        </p:nvSpPr>
        <p:spPr>
          <a:xfrm>
            <a:off x="685800" y="5256824"/>
            <a:ext cx="10812847" cy="695809"/>
          </a:xfrm>
        </p:spPr>
        <p:txBody>
          <a:bodyPr/>
          <a:lstStyle/>
          <a:p>
            <a:r>
              <a:rPr lang="en-US" dirty="0"/>
              <a:t>olivia.kahn@cityofvancouver.us | 360-487-7939 | cityofvancouver.us</a:t>
            </a:r>
          </a:p>
        </p:txBody>
      </p:sp>
      <p:pic>
        <p:nvPicPr>
          <p:cNvPr id="8" name="Picture Placeholder 7">
            <a:extLst>
              <a:ext uri="{FF2B5EF4-FFF2-40B4-BE49-F238E27FC236}">
                <a16:creationId xmlns:a16="http://schemas.microsoft.com/office/drawing/2014/main" id="{AD67BE0A-E12B-37C8-ED68-2A6473F55D39}"/>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2412" t="35029" r="864" b="28047"/>
          <a:stretch/>
        </p:blipFill>
        <p:spPr>
          <a:xfrm>
            <a:off x="0" y="1530626"/>
            <a:ext cx="12193587" cy="3446028"/>
          </a:xfrm>
        </p:spPr>
      </p:pic>
      <p:sp>
        <p:nvSpPr>
          <p:cNvPr id="2" name="Footer Placeholder 2">
            <a:extLst>
              <a:ext uri="{FF2B5EF4-FFF2-40B4-BE49-F238E27FC236}">
                <a16:creationId xmlns:a16="http://schemas.microsoft.com/office/drawing/2014/main" id="{FC7567EA-510D-262B-EECB-855C652F45B3}"/>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18</a:t>
            </a:fld>
            <a:r>
              <a:rPr lang="en-US" sz="1400" dirty="0">
                <a:solidFill>
                  <a:schemeClr val="bg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47729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21776E-1270-E74D-493B-6E49DB8DB391}"/>
              </a:ext>
            </a:extLst>
          </p:cNvPr>
          <p:cNvSpPr>
            <a:spLocks noGrp="1"/>
          </p:cNvSpPr>
          <p:nvPr>
            <p:ph type="title" idx="4294967295"/>
          </p:nvPr>
        </p:nvSpPr>
        <p:spPr>
          <a:xfrm>
            <a:off x="7652297" y="327827"/>
            <a:ext cx="3846350" cy="646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Housekeeping</a:t>
            </a:r>
          </a:p>
        </p:txBody>
      </p:sp>
      <p:sp>
        <p:nvSpPr>
          <p:cNvPr id="8" name="Text Placeholder 7">
            <a:extLst>
              <a:ext uri="{FF2B5EF4-FFF2-40B4-BE49-F238E27FC236}">
                <a16:creationId xmlns:a16="http://schemas.microsoft.com/office/drawing/2014/main" id="{0C5BC192-9814-8B5E-417A-FECC0433C0E8}"/>
              </a:ext>
            </a:extLst>
          </p:cNvPr>
          <p:cNvSpPr>
            <a:spLocks noGrp="1"/>
          </p:cNvSpPr>
          <p:nvPr>
            <p:ph type="body" sz="quarter" idx="14"/>
          </p:nvPr>
        </p:nvSpPr>
        <p:spPr/>
        <p:txBody>
          <a:bodyPr/>
          <a:lstStyle/>
          <a:p>
            <a:pPr>
              <a:lnSpc>
                <a:spcPts val="2800"/>
              </a:lnSpc>
            </a:pPr>
            <a:r>
              <a:rPr lang="en-US" sz="2200" dirty="0"/>
              <a:t>Please introduce yourself in the chat</a:t>
            </a:r>
          </a:p>
          <a:p>
            <a:pPr>
              <a:lnSpc>
                <a:spcPts val="2800"/>
              </a:lnSpc>
            </a:pPr>
            <a:r>
              <a:rPr lang="en-US" sz="2200" dirty="0"/>
              <a:t>This training will be recorded</a:t>
            </a:r>
          </a:p>
        </p:txBody>
      </p:sp>
      <p:sp>
        <p:nvSpPr>
          <p:cNvPr id="13" name="Footer Placeholder 2">
            <a:extLst>
              <a:ext uri="{FF2B5EF4-FFF2-40B4-BE49-F238E27FC236}">
                <a16:creationId xmlns:a16="http://schemas.microsoft.com/office/drawing/2014/main" id="{4CE4EC15-F95D-A6E4-7C58-0B0613CD7BF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2</a:t>
            </a:fld>
            <a:r>
              <a:rPr lang="en-US" sz="1400" dirty="0">
                <a:solidFill>
                  <a:schemeClr val="bg1"/>
                </a:solidFill>
                <a:latin typeface="Asap Condensed" pitchFamily="2" charset="0"/>
              </a:rPr>
              <a:t>    |   Commute Trip Reduction Employee Transportation Coordinator Survey Training</a:t>
            </a:r>
          </a:p>
        </p:txBody>
      </p:sp>
      <p:pic>
        <p:nvPicPr>
          <p:cNvPr id="5" name="Picture Placeholder 4">
            <a:extLst>
              <a:ext uri="{FF2B5EF4-FFF2-40B4-BE49-F238E27FC236}">
                <a16:creationId xmlns:a16="http://schemas.microsoft.com/office/drawing/2014/main" id="{1948DD35-7953-07F2-DDE3-47BB7E2978D5}"/>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679" r="7679"/>
          <a:stretch/>
        </p:blipFill>
        <p:spPr>
          <a:xfrm>
            <a:off x="0" y="0"/>
            <a:ext cx="7026965" cy="5536096"/>
          </a:xfrm>
        </p:spPr>
      </p:pic>
    </p:spTree>
    <p:extLst>
      <p:ext uri="{BB962C8B-B14F-4D97-AF65-F5344CB8AC3E}">
        <p14:creationId xmlns:p14="http://schemas.microsoft.com/office/powerpoint/2010/main" val="172042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21776E-1270-E74D-493B-6E49DB8DB391}"/>
              </a:ext>
            </a:extLst>
          </p:cNvPr>
          <p:cNvSpPr>
            <a:spLocks noGrp="1"/>
          </p:cNvSpPr>
          <p:nvPr>
            <p:ph type="title" idx="4294967295"/>
          </p:nvPr>
        </p:nvSpPr>
        <p:spPr>
          <a:xfrm>
            <a:off x="7652297" y="327827"/>
            <a:ext cx="3846350" cy="646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Agenda</a:t>
            </a:r>
          </a:p>
        </p:txBody>
      </p:sp>
      <p:sp>
        <p:nvSpPr>
          <p:cNvPr id="8" name="Text Placeholder 7">
            <a:extLst>
              <a:ext uri="{FF2B5EF4-FFF2-40B4-BE49-F238E27FC236}">
                <a16:creationId xmlns:a16="http://schemas.microsoft.com/office/drawing/2014/main" id="{0C5BC192-9814-8B5E-417A-FECC0433C0E8}"/>
              </a:ext>
            </a:extLst>
          </p:cNvPr>
          <p:cNvSpPr>
            <a:spLocks noGrp="1"/>
          </p:cNvSpPr>
          <p:nvPr>
            <p:ph type="body" sz="quarter" idx="14"/>
          </p:nvPr>
        </p:nvSpPr>
        <p:spPr/>
        <p:txBody>
          <a:bodyPr/>
          <a:lstStyle/>
          <a:p>
            <a:pPr marL="457200" indent="-457200">
              <a:lnSpc>
                <a:spcPts val="2800"/>
              </a:lnSpc>
              <a:buFont typeface="+mj-lt"/>
              <a:buAutoNum type="arabicPeriod"/>
            </a:pPr>
            <a:r>
              <a:rPr lang="en-US" sz="2200" dirty="0"/>
              <a:t>Purpose of the survey</a:t>
            </a:r>
          </a:p>
          <a:p>
            <a:pPr marL="457200" indent="-457200">
              <a:lnSpc>
                <a:spcPts val="2800"/>
              </a:lnSpc>
              <a:buFont typeface="+mj-lt"/>
              <a:buAutoNum type="arabicPeriod"/>
            </a:pPr>
            <a:r>
              <a:rPr lang="en-US" sz="2200" dirty="0"/>
              <a:t>Step-by-Step guide</a:t>
            </a:r>
          </a:p>
          <a:p>
            <a:pPr marL="457200" indent="-457200">
              <a:lnSpc>
                <a:spcPts val="2800"/>
              </a:lnSpc>
              <a:buFont typeface="+mj-lt"/>
              <a:buAutoNum type="arabicPeriod"/>
            </a:pPr>
            <a:r>
              <a:rPr lang="en-US" sz="2200" dirty="0"/>
              <a:t>Incentives and marketing</a:t>
            </a:r>
          </a:p>
          <a:p>
            <a:pPr marL="457200" indent="-457200">
              <a:lnSpc>
                <a:spcPts val="2800"/>
              </a:lnSpc>
              <a:buFont typeface="+mj-lt"/>
              <a:buAutoNum type="arabicPeriod"/>
            </a:pPr>
            <a:r>
              <a:rPr lang="en-US" sz="2200" dirty="0"/>
              <a:t>Survey results and close out</a:t>
            </a:r>
          </a:p>
          <a:p>
            <a:pPr marL="457200" indent="-457200">
              <a:lnSpc>
                <a:spcPts val="2800"/>
              </a:lnSpc>
              <a:buFont typeface="+mj-lt"/>
              <a:buAutoNum type="arabicPeriod"/>
            </a:pPr>
            <a:r>
              <a:rPr lang="en-US" sz="2200" dirty="0"/>
              <a:t>Pre-Survey </a:t>
            </a:r>
            <a:r>
              <a:rPr lang="en-US" sz="2200"/>
              <a:t>Homework for ETCs</a:t>
            </a:r>
            <a:endParaRPr lang="en-US" sz="2200" dirty="0"/>
          </a:p>
        </p:txBody>
      </p:sp>
      <p:sp>
        <p:nvSpPr>
          <p:cNvPr id="13" name="Footer Placeholder 2">
            <a:extLst>
              <a:ext uri="{FF2B5EF4-FFF2-40B4-BE49-F238E27FC236}">
                <a16:creationId xmlns:a16="http://schemas.microsoft.com/office/drawing/2014/main" id="{4CE4EC15-F95D-A6E4-7C58-0B0613CD7BF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3</a:t>
            </a:fld>
            <a:r>
              <a:rPr lang="en-US" sz="1400" dirty="0">
                <a:solidFill>
                  <a:schemeClr val="bg1"/>
                </a:solidFill>
                <a:latin typeface="Asap Condensed" pitchFamily="2" charset="0"/>
              </a:rPr>
              <a:t>    |   Commute Trip Reduction Employee Transportation Coordinator Survey Training</a:t>
            </a:r>
          </a:p>
        </p:txBody>
      </p:sp>
      <p:pic>
        <p:nvPicPr>
          <p:cNvPr id="5" name="Picture Placeholder 4">
            <a:extLst>
              <a:ext uri="{FF2B5EF4-FFF2-40B4-BE49-F238E27FC236}">
                <a16:creationId xmlns:a16="http://schemas.microsoft.com/office/drawing/2014/main" id="{1948DD35-7953-07F2-DDE3-47BB7E2978D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341" r="15341"/>
          <a:stretch/>
        </p:blipFill>
        <p:spPr/>
      </p:pic>
    </p:spTree>
    <p:extLst>
      <p:ext uri="{BB962C8B-B14F-4D97-AF65-F5344CB8AC3E}">
        <p14:creationId xmlns:p14="http://schemas.microsoft.com/office/powerpoint/2010/main" val="134490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is CTR? Why do we have to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“Commute Trip Reduction”</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hlinkClick r:id="rId3"/>
              </a:rPr>
              <a:t>State law and program </a:t>
            </a:r>
            <a:r>
              <a:rPr lang="en-US" dirty="0"/>
              <a:t>that focuses on reducing congestion and improving air quality among the largest employers and most congested areas in Washington</a:t>
            </a:r>
          </a:p>
          <a:p>
            <a:r>
              <a:rPr lang="en-US" dirty="0"/>
              <a:t>Requires employers* to work with employees to reduce number and length of drive alone commute trips</a:t>
            </a:r>
          </a:p>
          <a:p>
            <a:r>
              <a:rPr lang="en-US" dirty="0"/>
              <a:t>Goal of the statewide program is a 60% drive alone rate by 2029</a:t>
            </a:r>
          </a:p>
          <a:p>
            <a:r>
              <a:rPr lang="en-US" b="1" dirty="0"/>
              <a:t>The CTR Survey is how we measure our drive alone rate over time</a:t>
            </a:r>
          </a:p>
          <a:p>
            <a:pPr marL="0" indent="0">
              <a:buNone/>
            </a:pPr>
            <a:endParaRPr lang="en-US" b="1" dirty="0"/>
          </a:p>
          <a:p>
            <a:pPr marL="0" indent="0">
              <a:buNone/>
            </a:pPr>
            <a:r>
              <a:rPr lang="en-US" sz="1600" i="1" dirty="0"/>
              <a:t>*With 100 or more full-time employees who begin work between 6 -9 a.m. two or more days a week</a:t>
            </a:r>
            <a:endParaRPr lang="en-US" sz="1600" b="1" i="1"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4</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264822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is the CTR Survey Tool?</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It is how we survey, developed by WSDOT, and brand new this year!</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Survey is available online, in multiple languages, is anonymous and takes less than 5 minutes to complete.</a:t>
            </a:r>
          </a:p>
          <a:p>
            <a:r>
              <a:rPr lang="en-US" dirty="0"/>
              <a:t>Employees report their commute behavior from a typical week.</a:t>
            </a:r>
          </a:p>
          <a:p>
            <a:r>
              <a:rPr lang="en-US" dirty="0">
                <a:hlinkClick r:id="rId2"/>
              </a:rPr>
              <a:t>Review the CTR Survey questions online. </a:t>
            </a:r>
            <a:endParaRPr lang="en-US" dirty="0"/>
          </a:p>
          <a:p>
            <a:r>
              <a:rPr lang="en-US" dirty="0"/>
              <a:t>ETCs distribute the </a:t>
            </a:r>
            <a:r>
              <a:rPr lang="en-US" u="sng" dirty="0"/>
              <a:t>unique</a:t>
            </a:r>
            <a:r>
              <a:rPr lang="en-US" dirty="0"/>
              <a:t> survey link to employees at a worksite. </a:t>
            </a:r>
          </a:p>
          <a:p>
            <a:r>
              <a:rPr lang="en-US" dirty="0"/>
              <a:t>Developed by RideAmigos, the same vendor as </a:t>
            </a:r>
            <a:r>
              <a:rPr lang="en-US" dirty="0">
                <a:hlinkClick r:id="rId3"/>
              </a:rPr>
              <a:t>GetThereSWWashington.org </a:t>
            </a:r>
            <a:endParaRPr lang="en-US" dirty="0"/>
          </a:p>
          <a:p>
            <a:pPr marL="0" indent="0">
              <a:buNone/>
            </a:pPr>
            <a:endParaRPr lang="en-US" b="1"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5</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557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1B9C3-7A0C-368E-37ED-5649B6432EA4}"/>
              </a:ext>
            </a:extLst>
          </p:cNvPr>
          <p:cNvSpPr>
            <a:spLocks noGrp="1"/>
          </p:cNvSpPr>
          <p:nvPr>
            <p:ph type="title" idx="4294967295"/>
          </p:nvPr>
        </p:nvSpPr>
        <p:spPr>
          <a:xfrm>
            <a:off x="685800" y="356100"/>
            <a:ext cx="11506200" cy="641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does it work exactly?</a:t>
            </a:r>
          </a:p>
        </p:txBody>
      </p:sp>
      <p:grpSp>
        <p:nvGrpSpPr>
          <p:cNvPr id="8" name="Group 7" descr="Timeline showing progress month to month">
            <a:extLst>
              <a:ext uri="{FF2B5EF4-FFF2-40B4-BE49-F238E27FC236}">
                <a16:creationId xmlns:a16="http://schemas.microsoft.com/office/drawing/2014/main" id="{59C19FE1-041B-8AE5-4150-3CAFE3A39253}"/>
              </a:ext>
            </a:extLst>
          </p:cNvPr>
          <p:cNvGrpSpPr/>
          <p:nvPr/>
        </p:nvGrpSpPr>
        <p:grpSpPr>
          <a:xfrm>
            <a:off x="685800" y="1028292"/>
            <a:ext cx="10820400" cy="4853698"/>
            <a:chOff x="579328" y="1217398"/>
            <a:chExt cx="10966450" cy="4853698"/>
          </a:xfrm>
        </p:grpSpPr>
        <p:sp>
          <p:nvSpPr>
            <p:cNvPr id="28" name="TextBox 27">
              <a:extLst>
                <a:ext uri="{FF2B5EF4-FFF2-40B4-BE49-F238E27FC236}">
                  <a16:creationId xmlns:a16="http://schemas.microsoft.com/office/drawing/2014/main" id="{4E57380B-CE87-34F5-82F2-DBC825054D39}"/>
                </a:ext>
              </a:extLst>
            </p:cNvPr>
            <p:cNvSpPr txBox="1"/>
            <p:nvPr userDrawn="1"/>
          </p:nvSpPr>
          <p:spPr>
            <a:xfrm>
              <a:off x="4173206" y="1640239"/>
              <a:ext cx="1920886" cy="1520634"/>
            </a:xfrm>
            <a:prstGeom prst="rect">
              <a:avLst/>
            </a:prstGeom>
            <a:noFill/>
          </p:spPr>
          <p:txBody>
            <a:bodyPr wrap="square" lIns="0" tIns="0" rIns="0" bIns="0" rtlCol="0">
              <a:noAutofit/>
            </a:bodyPr>
            <a:lstStyle/>
            <a:p>
              <a:pPr algn="l"/>
              <a:endParaRPr lang="en-US" sz="2200" baseline="0" dirty="0">
                <a:solidFill>
                  <a:srgbClr val="EE752D"/>
                </a:solidFill>
                <a:latin typeface="Asap Condensed SemiBold" pitchFamily="2" charset="0"/>
              </a:endParaRPr>
            </a:p>
          </p:txBody>
        </p:sp>
        <p:sp>
          <p:nvSpPr>
            <p:cNvPr id="26" name="TextBox 25">
              <a:extLst>
                <a:ext uri="{FF2B5EF4-FFF2-40B4-BE49-F238E27FC236}">
                  <a16:creationId xmlns:a16="http://schemas.microsoft.com/office/drawing/2014/main" id="{0856E0DE-ABE3-241F-84BC-D3F947A7931D}"/>
                </a:ext>
              </a:extLst>
            </p:cNvPr>
            <p:cNvSpPr txBox="1"/>
            <p:nvPr/>
          </p:nvSpPr>
          <p:spPr>
            <a:xfrm>
              <a:off x="5065329" y="1217398"/>
              <a:ext cx="4635201" cy="1058486"/>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provide you with a unique survey link and QR code for each worksite AND email templates and survey incentives</a:t>
              </a:r>
            </a:p>
          </p:txBody>
        </p:sp>
        <p:sp>
          <p:nvSpPr>
            <p:cNvPr id="12" name="TextBox 11">
              <a:extLst>
                <a:ext uri="{FF2B5EF4-FFF2-40B4-BE49-F238E27FC236}">
                  <a16:creationId xmlns:a16="http://schemas.microsoft.com/office/drawing/2014/main" id="{2DFD3C6E-D941-B08A-3170-5A02CA17E564}"/>
                </a:ext>
              </a:extLst>
            </p:cNvPr>
            <p:cNvSpPr txBox="1"/>
            <p:nvPr userDrawn="1"/>
          </p:nvSpPr>
          <p:spPr>
            <a:xfrm>
              <a:off x="3680693" y="4892873"/>
              <a:ext cx="2186522" cy="1178223"/>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set up your worksite(s) survey in the CTR Survey Tool</a:t>
              </a:r>
            </a:p>
          </p:txBody>
        </p:sp>
        <p:grpSp>
          <p:nvGrpSpPr>
            <p:cNvPr id="14" name="Group 13">
              <a:extLst>
                <a:ext uri="{FF2B5EF4-FFF2-40B4-BE49-F238E27FC236}">
                  <a16:creationId xmlns:a16="http://schemas.microsoft.com/office/drawing/2014/main" id="{6CA07E93-89B1-E5EC-DD47-2F89A5931533}"/>
                </a:ext>
              </a:extLst>
            </p:cNvPr>
            <p:cNvGrpSpPr/>
            <p:nvPr userDrawn="1"/>
          </p:nvGrpSpPr>
          <p:grpSpPr>
            <a:xfrm>
              <a:off x="579328" y="1271057"/>
              <a:ext cx="10966450" cy="2636351"/>
              <a:chOff x="579328" y="1231301"/>
              <a:chExt cx="10966450" cy="2636351"/>
            </a:xfrm>
          </p:grpSpPr>
          <p:graphicFrame>
            <p:nvGraphicFramePr>
              <p:cNvPr id="16" name="Diagram 15">
                <a:extLst>
                  <a:ext uri="{FF2B5EF4-FFF2-40B4-BE49-F238E27FC236}">
                    <a16:creationId xmlns:a16="http://schemas.microsoft.com/office/drawing/2014/main" id="{EF5689E9-6A0A-4977-3CF1-27705B0AC388}"/>
                  </a:ext>
                </a:extLst>
              </p:cNvPr>
              <p:cNvGraphicFramePr/>
              <p:nvPr userDrawn="1">
                <p:extLst>
                  <p:ext uri="{D42A27DB-BD31-4B8C-83A1-F6EECF244321}">
                    <p14:modId xmlns:p14="http://schemas.microsoft.com/office/powerpoint/2010/main" val="974306226"/>
                  </p:ext>
                </p:extLst>
              </p:nvPr>
            </p:nvGraphicFramePr>
            <p:xfrm>
              <a:off x="579328" y="3310488"/>
              <a:ext cx="10966450" cy="55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C7356B25-F169-7FCF-F5D9-05922074A36F}"/>
                  </a:ext>
                </a:extLst>
              </p:cNvPr>
              <p:cNvGrpSpPr/>
              <p:nvPr userDrawn="1"/>
            </p:nvGrpSpPr>
            <p:grpSpPr>
              <a:xfrm>
                <a:off x="1147008" y="1231301"/>
                <a:ext cx="2072457" cy="2095655"/>
                <a:chOff x="1147008" y="1231301"/>
                <a:chExt cx="2072457" cy="2095655"/>
              </a:xfrm>
            </p:grpSpPr>
            <p:cxnSp>
              <p:nvCxnSpPr>
                <p:cNvPr id="21" name="Straight Connector 20">
                  <a:extLst>
                    <a:ext uri="{FF2B5EF4-FFF2-40B4-BE49-F238E27FC236}">
                      <a16:creationId xmlns:a16="http://schemas.microsoft.com/office/drawing/2014/main" id="{AA69FD09-C785-20E8-33EC-9601FE4E2BBD}"/>
                    </a:ext>
                  </a:extLst>
                </p:cNvPr>
                <p:cNvCxnSpPr>
                  <a:cxnSpLocks/>
                </p:cNvCxnSpPr>
                <p:nvPr userDrawn="1"/>
              </p:nvCxnSpPr>
              <p:spPr>
                <a:xfrm flipV="1">
                  <a:off x="2188746" y="2371737"/>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916AD9-CEB2-C14F-62C7-5C404C0B741E}"/>
                    </a:ext>
                  </a:extLst>
                </p:cNvPr>
                <p:cNvSpPr txBox="1"/>
                <p:nvPr userDrawn="1"/>
              </p:nvSpPr>
              <p:spPr>
                <a:xfrm>
                  <a:off x="1147008" y="1231301"/>
                  <a:ext cx="2072457" cy="1338915"/>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ETC submits the CTR Survey Registration Form(s) by 4/24</a:t>
                  </a:r>
                </a:p>
              </p:txBody>
            </p:sp>
          </p:grpSp>
        </p:grpSp>
        <p:sp>
          <p:nvSpPr>
            <p:cNvPr id="15" name="TextBox 14">
              <a:extLst>
                <a:ext uri="{FF2B5EF4-FFF2-40B4-BE49-F238E27FC236}">
                  <a16:creationId xmlns:a16="http://schemas.microsoft.com/office/drawing/2014/main" id="{ECE7AF2F-E2D3-895C-C2F5-F07A4CF1A298}"/>
                </a:ext>
              </a:extLst>
            </p:cNvPr>
            <p:cNvSpPr txBox="1"/>
            <p:nvPr userDrawn="1"/>
          </p:nvSpPr>
          <p:spPr>
            <a:xfrm>
              <a:off x="7497852" y="5009955"/>
              <a:ext cx="3571935" cy="944058"/>
            </a:xfrm>
            <a:prstGeom prst="rect">
              <a:avLst/>
            </a:prstGeom>
            <a:noFill/>
          </p:spPr>
          <p:txBody>
            <a:bodyPr wrap="square" lIns="0" tIns="0" rIns="0" bIns="0" rtlCol="0">
              <a:noAutofit/>
            </a:bodyPr>
            <a:lstStyle/>
            <a:p>
              <a:pPr algn="ctr"/>
              <a:r>
                <a:rPr lang="en-US" sz="2200" baseline="0" dirty="0">
                  <a:solidFill>
                    <a:schemeClr val="tx2"/>
                  </a:solidFill>
                  <a:latin typeface="Asap Condensed SemiBold" pitchFamily="2" charset="0"/>
                </a:rPr>
                <a:t>ETC tells people about the survey. </a:t>
              </a:r>
              <a:r>
                <a:rPr lang="en-US" sz="2200" b="1" baseline="0" dirty="0">
                  <a:solidFill>
                    <a:schemeClr val="tx2"/>
                  </a:solidFill>
                  <a:latin typeface="Asap Condensed SemiBold" pitchFamily="2" charset="0"/>
                </a:rPr>
                <a:t>Use the </a:t>
              </a:r>
              <a:r>
                <a:rPr lang="en-US" sz="2200" b="1" baseline="0" dirty="0">
                  <a:solidFill>
                    <a:schemeClr val="tx2"/>
                  </a:solidFill>
                  <a:latin typeface="Asap Condensed SemiBold" pitchFamily="2" charset="0"/>
                  <a:hlinkClick r:id="rId8"/>
                </a:rPr>
                <a:t>templates</a:t>
              </a:r>
              <a:r>
                <a:rPr lang="en-US" sz="2200" b="1" dirty="0">
                  <a:solidFill>
                    <a:schemeClr val="tx2"/>
                  </a:solidFill>
                  <a:latin typeface="Asap Condensed SemiBold" pitchFamily="2" charset="0"/>
                </a:rPr>
                <a:t>, </a:t>
              </a:r>
              <a:r>
                <a:rPr lang="en-US" sz="2200" b="1" dirty="0">
                  <a:solidFill>
                    <a:schemeClr val="tx2"/>
                  </a:solidFill>
                  <a:latin typeface="Asap Condensed SemiBold" pitchFamily="2" charset="0"/>
                  <a:hlinkClick r:id="rId9"/>
                </a:rPr>
                <a:t>posters</a:t>
              </a:r>
              <a:r>
                <a:rPr lang="en-US" sz="2200" b="1" dirty="0">
                  <a:solidFill>
                    <a:schemeClr val="tx2"/>
                  </a:solidFill>
                  <a:latin typeface="Asap Condensed SemiBold" pitchFamily="2" charset="0"/>
                </a:rPr>
                <a:t>, and </a:t>
              </a:r>
              <a:r>
                <a:rPr lang="en-US" sz="2200" b="1" baseline="0" dirty="0">
                  <a:solidFill>
                    <a:schemeClr val="tx2"/>
                  </a:solidFill>
                  <a:latin typeface="Asap Condensed SemiBold" pitchFamily="2" charset="0"/>
                  <a:hlinkClick r:id="rId10"/>
                </a:rPr>
                <a:t>digital advertising materials</a:t>
              </a:r>
              <a:r>
                <a:rPr lang="en-US" sz="2200" b="1" baseline="0" dirty="0">
                  <a:solidFill>
                    <a:schemeClr val="tx2"/>
                  </a:solidFill>
                  <a:latin typeface="Asap Condensed SemiBold" pitchFamily="2" charset="0"/>
                </a:rPr>
                <a:t>!</a:t>
              </a:r>
            </a:p>
          </p:txBody>
        </p:sp>
      </p:grpSp>
      <p:sp>
        <p:nvSpPr>
          <p:cNvPr id="3" name="Footer Placeholder 2">
            <a:extLst>
              <a:ext uri="{FF2B5EF4-FFF2-40B4-BE49-F238E27FC236}">
                <a16:creationId xmlns:a16="http://schemas.microsoft.com/office/drawing/2014/main" id="{E9B52CAA-8938-0FA8-621F-657493EBC4EE}"/>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6</a:t>
            </a:fld>
            <a:r>
              <a:rPr lang="en-US" sz="1400" dirty="0">
                <a:latin typeface="Asap Condensed" pitchFamily="2" charset="0"/>
              </a:rPr>
              <a:t>    |   Commute Trip Reduction Employee Transportation Coordinator Survey Training</a:t>
            </a:r>
          </a:p>
        </p:txBody>
      </p:sp>
      <p:cxnSp>
        <p:nvCxnSpPr>
          <p:cNvPr id="19" name="Straight Connector 18">
            <a:extLst>
              <a:ext uri="{FF2B5EF4-FFF2-40B4-BE49-F238E27FC236}">
                <a16:creationId xmlns:a16="http://schemas.microsoft.com/office/drawing/2014/main" id="{2279C562-901C-D2A8-A288-74C13A8552FA}"/>
              </a:ext>
            </a:extLst>
          </p:cNvPr>
          <p:cNvCxnSpPr>
            <a:cxnSpLocks/>
          </p:cNvCxnSpPr>
          <p:nvPr/>
        </p:nvCxnSpPr>
        <p:spPr>
          <a:xfrm>
            <a:off x="4775861" y="3718302"/>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2FFB3B-FF94-C3A0-7E41-70E09DA20DE9}"/>
              </a:ext>
            </a:extLst>
          </p:cNvPr>
          <p:cNvCxnSpPr>
            <a:cxnSpLocks/>
          </p:cNvCxnSpPr>
          <p:nvPr/>
        </p:nvCxnSpPr>
        <p:spPr>
          <a:xfrm flipV="1">
            <a:off x="7384837" y="2247693"/>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0E4C5D-8B99-0D53-8CE6-07A11543EA76}"/>
              </a:ext>
            </a:extLst>
          </p:cNvPr>
          <p:cNvCxnSpPr>
            <a:cxnSpLocks/>
          </p:cNvCxnSpPr>
          <p:nvPr/>
        </p:nvCxnSpPr>
        <p:spPr>
          <a:xfrm>
            <a:off x="9978433" y="3718301"/>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distribute the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Send the unique survey link to employees	</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Email employees the survey link</a:t>
            </a:r>
          </a:p>
          <a:p>
            <a:r>
              <a:rPr lang="en-US" dirty="0"/>
              <a:t>Employees can use their smart phone to scan the QR code</a:t>
            </a:r>
          </a:p>
          <a:p>
            <a:r>
              <a:rPr lang="en-US" dirty="0"/>
              <a:t>Encourage employees to use a shared computer station if they do not typically work at a computer</a:t>
            </a:r>
          </a:p>
          <a:p>
            <a:r>
              <a:rPr lang="en-US" dirty="0"/>
              <a:t>Tell supervisors to pass around a tablet or laptop at staff meetings</a:t>
            </a:r>
          </a:p>
          <a:p>
            <a:r>
              <a:rPr lang="en-US" dirty="0"/>
              <a:t>If needed, email City staff to discuss a paper form option</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7</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2266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4B9DC-9EE1-3B42-D724-7E0FAA8838A4}"/>
              </a:ext>
            </a:extLst>
          </p:cNvPr>
          <p:cNvSpPr>
            <a:spLocks noGrp="1"/>
          </p:cNvSpPr>
          <p:nvPr>
            <p:ph type="body" sz="quarter" idx="13"/>
          </p:nvPr>
        </p:nvSpPr>
        <p:spPr/>
        <p:txBody>
          <a:bodyPr/>
          <a:lstStyle/>
          <a:p>
            <a:r>
              <a:rPr lang="en-US" dirty="0"/>
              <a:t>When will we survey?</a:t>
            </a:r>
          </a:p>
        </p:txBody>
      </p:sp>
      <p:sp>
        <p:nvSpPr>
          <p:cNvPr id="3" name="Text Placeholder 2">
            <a:extLst>
              <a:ext uri="{FF2B5EF4-FFF2-40B4-BE49-F238E27FC236}">
                <a16:creationId xmlns:a16="http://schemas.microsoft.com/office/drawing/2014/main" id="{7E57CDCB-C73C-88AE-B6C6-F41C3A192308}"/>
              </a:ext>
            </a:extLst>
          </p:cNvPr>
          <p:cNvSpPr>
            <a:spLocks noGrp="1"/>
          </p:cNvSpPr>
          <p:nvPr>
            <p:ph type="body" sz="quarter" idx="16"/>
          </p:nvPr>
        </p:nvSpPr>
        <p:spPr>
          <a:xfrm>
            <a:off x="685800" y="2146852"/>
            <a:ext cx="10812847" cy="3478420"/>
          </a:xfrm>
        </p:spPr>
        <p:txBody>
          <a:bodyPr/>
          <a:lstStyle/>
          <a:p>
            <a:r>
              <a:rPr lang="en-US" dirty="0"/>
              <a:t>You will pre-register for a survey window from:</a:t>
            </a:r>
          </a:p>
          <a:p>
            <a:pPr lvl="1"/>
            <a:r>
              <a:rPr lang="en-US" sz="2400" dirty="0"/>
              <a:t>May 4 to May 15</a:t>
            </a:r>
          </a:p>
          <a:p>
            <a:pPr lvl="1"/>
            <a:r>
              <a:rPr lang="en-US" sz="2400" dirty="0"/>
              <a:t>May 11 to May 22</a:t>
            </a:r>
          </a:p>
          <a:p>
            <a:pPr lvl="1"/>
            <a:r>
              <a:rPr lang="en-US" sz="2400" dirty="0"/>
              <a:t>May 18 to May 29</a:t>
            </a:r>
          </a:p>
          <a:p>
            <a:r>
              <a:rPr lang="en-US" sz="2800" dirty="0"/>
              <a:t>Extenuating circumnutates / make up surveys will be in September 2026</a:t>
            </a:r>
          </a:p>
        </p:txBody>
      </p:sp>
      <p:sp>
        <p:nvSpPr>
          <p:cNvPr id="4" name="Text Placeholder 3">
            <a:extLst>
              <a:ext uri="{FF2B5EF4-FFF2-40B4-BE49-F238E27FC236}">
                <a16:creationId xmlns:a16="http://schemas.microsoft.com/office/drawing/2014/main" id="{EC9234AE-DE98-6B3D-D67E-D3A90390E5BA}"/>
              </a:ext>
            </a:extLst>
          </p:cNvPr>
          <p:cNvSpPr>
            <a:spLocks noGrp="1"/>
          </p:cNvSpPr>
          <p:nvPr>
            <p:ph type="body" sz="quarter" idx="17"/>
          </p:nvPr>
        </p:nvSpPr>
        <p:spPr/>
        <p:txBody>
          <a:bodyPr/>
          <a:lstStyle/>
          <a:p>
            <a:r>
              <a:rPr lang="en-US" dirty="0"/>
              <a:t>Survey windows are from May 4 to May 29</a:t>
            </a:r>
          </a:p>
        </p:txBody>
      </p:sp>
    </p:spTree>
    <p:extLst>
      <p:ext uri="{BB962C8B-B14F-4D97-AF65-F5344CB8AC3E}">
        <p14:creationId xmlns:p14="http://schemas.microsoft.com/office/powerpoint/2010/main" val="176453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Who should I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Worksites are required to survey all employees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b="1" dirty="0"/>
              <a:t>You are required to survey all employees. </a:t>
            </a:r>
          </a:p>
          <a:p>
            <a:r>
              <a:rPr lang="en-US" dirty="0"/>
              <a:t>This includes employees that telework and/or work a hybrid work schedule. </a:t>
            </a:r>
          </a:p>
          <a:p>
            <a:r>
              <a:rPr lang="en-US" dirty="0"/>
              <a:t>The survey will identify your 6-9am employees (CTR-affected).</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9</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50488649"/>
      </p:ext>
    </p:extLst>
  </p:cSld>
  <p:clrMapOvr>
    <a:masterClrMapping/>
  </p:clrMapOvr>
</p:sld>
</file>

<file path=ppt/theme/theme1.xml><?xml version="1.0" encoding="utf-8"?>
<a:theme xmlns:a="http://schemas.openxmlformats.org/drawingml/2006/main" name="Blank Slide">
  <a:themeElements>
    <a:clrScheme name="City of Vancouver">
      <a:dk1>
        <a:sysClr val="windowText" lastClr="000000"/>
      </a:dk1>
      <a:lt1>
        <a:sysClr val="window" lastClr="FFFFFF"/>
      </a:lt1>
      <a:dk2>
        <a:srgbClr val="193964"/>
      </a:dk2>
      <a:lt2>
        <a:srgbClr val="EAEEEC"/>
      </a:lt2>
      <a:accent1>
        <a:srgbClr val="2773BA"/>
      </a:accent1>
      <a:accent2>
        <a:srgbClr val="00BAE2"/>
      </a:accent2>
      <a:accent3>
        <a:srgbClr val="007167"/>
      </a:accent3>
      <a:accent4>
        <a:srgbClr val="F57F34"/>
      </a:accent4>
      <a:accent5>
        <a:srgbClr val="B22625"/>
      </a:accent5>
      <a:accent6>
        <a:srgbClr val="53294F"/>
      </a:accent6>
      <a:hlink>
        <a:srgbClr val="2773BA"/>
      </a:hlink>
      <a:folHlink>
        <a:srgbClr val="2773BA"/>
      </a:folHlink>
    </a:clrScheme>
    <a:fontScheme name="Body Font ASAP Regular">
      <a:majorFont>
        <a:latin typeface="IBM Plex Sans"/>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B774065A17C642B061B98E4C3D16A2" ma:contentTypeVersion="0" ma:contentTypeDescription="Create a new document." ma:contentTypeScope="" ma:versionID="09dd62ace364b980e3edcac0790b583f">
  <xsd:schema xmlns:xsd="http://www.w3.org/2001/XMLSchema" xmlns:xs="http://www.w3.org/2001/XMLSchema" xmlns:p="http://schemas.microsoft.com/office/2006/metadata/properties" xmlns:ns2="8e8497f5-e958-44a3-b83f-f89ce4efc993" targetNamespace="http://schemas.microsoft.com/office/2006/metadata/properties" ma:root="true" ma:fieldsID="909f1a70ac7d8814c143264a2cf83402" ns2:_="">
    <xsd:import namespace="8e8497f5-e958-44a3-b83f-f89ce4efc99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497f5-e958-44a3-b83f-f89ce4efc9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EE3638-2077-452F-8044-78B884E7BBAE}">
  <ds:schemaRefs>
    <ds:schemaRef ds:uri="http://schemas.microsoft.com/sharepoint/v3/contenttype/forms"/>
  </ds:schemaRefs>
</ds:datastoreItem>
</file>

<file path=customXml/itemProps2.xml><?xml version="1.0" encoding="utf-8"?>
<ds:datastoreItem xmlns:ds="http://schemas.openxmlformats.org/officeDocument/2006/customXml" ds:itemID="{1CC4863E-F92D-458B-B4DB-007A5B183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497f5-e958-44a3-b83f-f89ce4efc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1F3F44-7C03-4173-8CE8-400EAC45618B}">
  <ds:schemaRefs>
    <ds:schemaRef ds:uri="http://schemas.microsoft.com/sharepoint/events"/>
  </ds:schemaRefs>
</ds:datastoreItem>
</file>

<file path=customXml/itemProps4.xml><?xml version="1.0" encoding="utf-8"?>
<ds:datastoreItem xmlns:ds="http://schemas.openxmlformats.org/officeDocument/2006/customXml" ds:itemID="{48541D4B-2D4C-4B96-8529-8B41B9A9E19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e8497f5-e958-44a3-b83f-f89ce4efc9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9088</TotalTime>
  <Words>1473</Words>
  <Application>Microsoft Office PowerPoint</Application>
  <PresentationFormat>Widescreen</PresentationFormat>
  <Paragraphs>170</Paragraphs>
  <Slides>18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Asap</vt:lpstr>
      <vt:lpstr>Asap Bold</vt:lpstr>
      <vt:lpstr>Asap Condensed</vt:lpstr>
      <vt:lpstr>Asap Condensed SemiBold</vt:lpstr>
      <vt:lpstr>Asap SemiBold</vt:lpstr>
      <vt:lpstr>Calibri</vt:lpstr>
      <vt:lpstr>Courier New</vt:lpstr>
      <vt:lpstr>IBM Plex Sans SemiBold</vt:lpstr>
      <vt:lpstr>Blank Slide</vt:lpstr>
      <vt:lpstr>Commute Trip Reduction Survey Training</vt:lpstr>
      <vt:lpstr>Housekeeping</vt:lpstr>
      <vt:lpstr>Agenda</vt:lpstr>
      <vt:lpstr>What is CTR? Why do we have to survey?</vt:lpstr>
      <vt:lpstr>What is the CTR Survey Tool?</vt:lpstr>
      <vt:lpstr>How does it work exactly?</vt:lpstr>
      <vt:lpstr>How do I distribute the survey?</vt:lpstr>
      <vt:lpstr>PowerPoint Presentation</vt:lpstr>
      <vt:lpstr>Who should I survey?</vt:lpstr>
      <vt:lpstr>What response rate do I need to achieve?</vt:lpstr>
      <vt:lpstr>Who completed the survey?</vt:lpstr>
      <vt:lpstr>How do I advertise the survey?</vt:lpstr>
      <vt:lpstr>What is the Clark County CTR Survey Raffle?</vt:lpstr>
      <vt:lpstr>What happens after the survey closes?</vt:lpstr>
      <vt:lpstr>What happens after the survey closes?</vt:lpstr>
      <vt:lpstr>How do I get management access?</vt:lpstr>
      <vt:lpstr>ETC Pre-Survey Homework</vt:lpstr>
      <vt:lpstr>Thank You</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Dutelle, Laura</dc:creator>
  <cp:lastModifiedBy>Kahn, Olivia</cp:lastModifiedBy>
  <cp:revision>223</cp:revision>
  <dcterms:created xsi:type="dcterms:W3CDTF">2015-02-09T19:22:48Z</dcterms:created>
  <dcterms:modified xsi:type="dcterms:W3CDTF">2025-10-07T23:18:14Z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0x01010076B774065A17C642B061B98E4C3D16A2</vt:lpwstr>
  </property>
  <property fmtid="{D5CDD505-2E9C-101B-9397-08002B2CF9AE}" pid="3" name="MediaServiceImageTags">
    <vt:lpwstr/>
  </property>
</Properties>
</file>